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8" r:id="rId4"/>
    <p:sldId id="318" r:id="rId5"/>
    <p:sldId id="309" r:id="rId6"/>
    <p:sldId id="319" r:id="rId7"/>
    <p:sldId id="320" r:id="rId8"/>
    <p:sldId id="315" r:id="rId9"/>
    <p:sldId id="282" r:id="rId10"/>
    <p:sldId id="281" r:id="rId11"/>
    <p:sldId id="321" r:id="rId12"/>
    <p:sldId id="322" r:id="rId13"/>
    <p:sldId id="323" r:id="rId14"/>
    <p:sldId id="316" r:id="rId15"/>
    <p:sldId id="310" r:id="rId16"/>
    <p:sldId id="285" r:id="rId17"/>
    <p:sldId id="313" r:id="rId18"/>
    <p:sldId id="289" r:id="rId19"/>
    <p:sldId id="291" r:id="rId20"/>
  </p:sldIdLst>
  <p:sldSz cx="13004800" cy="9753600"/>
  <p:notesSz cx="6802438" cy="9934575"/>
  <p:embeddedFontLst>
    <p:embeddedFont>
      <p:font typeface="맑은 고딕" panose="020B0503020000020004" pitchFamily="50" charset="-127"/>
      <p:regular r:id="rId22"/>
      <p:bold r:id="rId23"/>
    </p:embeddedFont>
    <p:embeddedFont>
      <p:font typeface="Avenir Next" panose="020B0503020202020204" pitchFamily="34" charset="0"/>
      <p:regular r:id="rId24"/>
      <p:bold r:id="rId25"/>
      <p:italic r:id="rId26"/>
    </p:embeddedFont>
    <p:embeddedFont>
      <p:font typeface="Avenir Medium" panose="02000603020000020003" pitchFamily="2" charset="0"/>
      <p:regular r:id="rId27"/>
      <p:italic r:id="rId28"/>
    </p:embeddedFont>
    <p:embeddedFont>
      <p:font typeface="맑은 고딕 Semilight" panose="020B0502040204020203" pitchFamily="50" charset="-127"/>
      <p:regular r:id="rId29"/>
    </p:embeddedFont>
    <p:embeddedFont>
      <p:font typeface="Avenir Book" panose="02000503020000020003" pitchFamily="2" charset="0"/>
      <p:regular r:id="rId30"/>
      <p:italic r:id="rId31"/>
    </p:embeddedFont>
    <p:embeddedFont>
      <p:font typeface="Helvetica Neue" panose="02000503000000020004" pitchFamily="2"/>
      <p:regular r:id="rId32"/>
      <p:bold r:id="rId33"/>
      <p:italic r:id="rId34"/>
      <p:boldItalic r:id="rId35"/>
    </p:embeddedFont>
    <p:embeddedFont>
      <p:font typeface="Gill Sans" panose="020B0502020104020203" pitchFamily="34" charset="-79"/>
      <p:regular r:id="rId36"/>
      <p:bold r:id="rId37"/>
      <p:italic r:id="rId38"/>
      <p:boldItalic r:id="rId39"/>
    </p:embeddedFont>
    <p:embeddedFont>
      <p:font typeface="Helvetica Neue Thin" panose="020B0403020202020204" pitchFamily="34" charset="0"/>
      <p:regular r:id="rId40"/>
    </p:embeddedFont>
    <p:embeddedFont>
      <p:font typeface="Helvetica Neue Light" panose="02000403000000020004" pitchFamily="2" charset="0"/>
      <p:regular r:id="rId41"/>
    </p:embeddedFont>
    <p:embeddedFont>
      <p:font typeface="Helvetica Light" panose="020B0403020202020204" pitchFamily="34" charset="0"/>
      <p:regular r:id="rId42"/>
    </p:embeddedFont>
    <p:embeddedFont>
      <p:font typeface="Helvetica Neue UltraLight" panose="02000206000000020004" pitchFamily="2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+mj-lt"/>
        <a:ea typeface="+mj-ea"/>
        <a:cs typeface="+mj-cs"/>
        <a:sym typeface="Avenir Next"/>
      </a:defRPr>
    </a:lvl1pPr>
    <a:lvl2pPr marL="0" marR="0" indent="228600" algn="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+mj-lt"/>
        <a:ea typeface="+mj-ea"/>
        <a:cs typeface="+mj-cs"/>
        <a:sym typeface="Avenir Next"/>
      </a:defRPr>
    </a:lvl2pPr>
    <a:lvl3pPr marL="0" marR="0" indent="457200" algn="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+mj-lt"/>
        <a:ea typeface="+mj-ea"/>
        <a:cs typeface="+mj-cs"/>
        <a:sym typeface="Avenir Next"/>
      </a:defRPr>
    </a:lvl3pPr>
    <a:lvl4pPr marL="0" marR="0" indent="685800" algn="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+mj-lt"/>
        <a:ea typeface="+mj-ea"/>
        <a:cs typeface="+mj-cs"/>
        <a:sym typeface="Avenir Next"/>
      </a:defRPr>
    </a:lvl4pPr>
    <a:lvl5pPr marL="0" marR="0" indent="914400" algn="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+mj-lt"/>
        <a:ea typeface="+mj-ea"/>
        <a:cs typeface="+mj-cs"/>
        <a:sym typeface="Avenir Next"/>
      </a:defRPr>
    </a:lvl5pPr>
    <a:lvl6pPr marL="0" marR="0" indent="1143000" algn="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+mj-lt"/>
        <a:ea typeface="+mj-ea"/>
        <a:cs typeface="+mj-cs"/>
        <a:sym typeface="Avenir Next"/>
      </a:defRPr>
    </a:lvl6pPr>
    <a:lvl7pPr marL="0" marR="0" indent="1371600" algn="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+mj-lt"/>
        <a:ea typeface="+mj-ea"/>
        <a:cs typeface="+mj-cs"/>
        <a:sym typeface="Avenir Next"/>
      </a:defRPr>
    </a:lvl7pPr>
    <a:lvl8pPr marL="0" marR="0" indent="1600200" algn="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+mj-lt"/>
        <a:ea typeface="+mj-ea"/>
        <a:cs typeface="+mj-cs"/>
        <a:sym typeface="Avenir Next"/>
      </a:defRPr>
    </a:lvl8pPr>
    <a:lvl9pPr marL="0" marR="0" indent="1828800" algn="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555555"/>
        </a:solidFill>
        <a:effectLst/>
        <a:uFillTx/>
        <a:latin typeface="+mj-lt"/>
        <a:ea typeface="+mj-ea"/>
        <a:cs typeface="+mj-cs"/>
        <a:sym typeface="Avenir Nex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A652"/>
    <a:srgbClr val="FBBF56"/>
    <a:srgbClr val="34B4D6"/>
    <a:srgbClr val="F37678"/>
    <a:srgbClr val="C3BEAF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FBBF56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5"/>
    <p:restoredTop sz="96366" autoAdjust="0"/>
  </p:normalViewPr>
  <p:slideViewPr>
    <p:cSldViewPr snapToGrid="0" snapToObjects="1">
      <p:cViewPr varScale="1">
        <p:scale>
          <a:sx n="111" d="100"/>
          <a:sy n="111" d="100"/>
        </p:scale>
        <p:origin x="585" y="51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31" d="100"/>
          <a:sy n="131" d="100"/>
        </p:scale>
        <p:origin x="433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7288" cy="372586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2" name="Shape 512"/>
          <p:cNvSpPr>
            <a:spLocks noGrp="1"/>
          </p:cNvSpPr>
          <p:nvPr>
            <p:ph type="body" sz="quarter" idx="1"/>
          </p:nvPr>
        </p:nvSpPr>
        <p:spPr>
          <a:xfrm>
            <a:off x="906992" y="4718923"/>
            <a:ext cx="4988455" cy="447055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50227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13"/>
          </p:nvPr>
        </p:nvSpPr>
        <p:spPr>
          <a:xfrm>
            <a:off x="-1" y="3061546"/>
            <a:ext cx="13004802" cy="6695887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r>
              <a:rPr lang="ko-KR" altLang="en-US" dirty="0"/>
              <a:t>그림을 개체 틀로 끌거나 아이콘을 클릭하여 추가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idx="14" hasCustomPrompt="1"/>
          </p:nvPr>
        </p:nvSpPr>
        <p:spPr>
          <a:xfrm flipH="1">
            <a:off x="-14262" y="-10194"/>
            <a:ext cx="13019777" cy="5314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21600" y="55"/>
                </a:lnTo>
                <a:lnTo>
                  <a:pt x="21600" y="12578"/>
                </a:lnTo>
                <a:lnTo>
                  <a:pt x="0" y="21600"/>
                </a:lnTo>
                <a:lnTo>
                  <a:pt x="2" y="0"/>
                </a:lnTo>
                <a:close/>
              </a:path>
            </a:pathLst>
          </a:custGeom>
          <a:solidFill>
            <a:srgbClr val="FBBF56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dirty="0"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3" hasCustomPrompt="1"/>
          </p:nvPr>
        </p:nvSpPr>
        <p:spPr>
          <a:xfrm>
            <a:off x="-477" y="5012"/>
            <a:ext cx="13005278" cy="8523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" y="0"/>
                </a:moveTo>
                <a:lnTo>
                  <a:pt x="21600" y="0"/>
                </a:lnTo>
                <a:lnTo>
                  <a:pt x="21600" y="19428"/>
                </a:lnTo>
                <a:lnTo>
                  <a:pt x="0" y="21600"/>
                </a:lnTo>
                <a:lnTo>
                  <a:pt x="1" y="0"/>
                </a:lnTo>
                <a:close/>
              </a:path>
            </a:pathLst>
          </a:custGeom>
          <a:solidFill>
            <a:srgbClr val="FBBF56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4"/>
          </p:nvPr>
        </p:nvSpPr>
        <p:spPr>
          <a:xfrm>
            <a:off x="6510759" y="2978362"/>
            <a:ext cx="5267710" cy="789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200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7" name="Shape 37"/>
          <p:cNvSpPr>
            <a:spLocks noGrp="1"/>
          </p:cNvSpPr>
          <p:nvPr>
            <p:ph type="pic" sz="half" idx="15"/>
          </p:nvPr>
        </p:nvSpPr>
        <p:spPr>
          <a:xfrm>
            <a:off x="265759" y="4314081"/>
            <a:ext cx="8523719" cy="4610667"/>
          </a:xfrm>
          <a:prstGeom prst="rect">
            <a:avLst/>
          </a:prstGeom>
          <a:effectLst>
            <a:outerShdw blurRad="25400" dist="50800" dir="5400000" rotWithShape="0">
              <a:srgbClr val="000000">
                <a:alpha val="25065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r>
              <a:rPr lang="ko-KR" altLang="en-US"/>
              <a:t>그림을 개체 틀로 끌거나 아이콘을 클릭하여 추가</a:t>
            </a: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pic" sz="quarter" idx="16"/>
          </p:nvPr>
        </p:nvSpPr>
        <p:spPr>
          <a:xfrm>
            <a:off x="508672" y="4618158"/>
            <a:ext cx="5038342" cy="3821074"/>
          </a:xfrm>
          <a:prstGeom prst="rect">
            <a:avLst/>
          </a:prstGeom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r>
              <a:rPr lang="ko-KR" altLang="en-US"/>
              <a:t>그림을 개체 틀로 끌거나 아이콘을 클릭하여 추가</a:t>
            </a: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body" sz="quarter" idx="17" hasCustomPrompt="1"/>
          </p:nvPr>
        </p:nvSpPr>
        <p:spPr>
          <a:xfrm>
            <a:off x="5727829" y="3048392"/>
            <a:ext cx="456680" cy="456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41" y="0"/>
                  <a:pt x="0" y="4841"/>
                  <a:pt x="0" y="10796"/>
                </a:cubicBezTo>
                <a:cubicBezTo>
                  <a:pt x="0" y="16751"/>
                  <a:pt x="4841" y="21600"/>
                  <a:pt x="10796" y="21600"/>
                </a:cubicBezTo>
                <a:cubicBezTo>
                  <a:pt x="16751" y="21600"/>
                  <a:pt x="21600" y="16751"/>
                  <a:pt x="21600" y="10796"/>
                </a:cubicBezTo>
                <a:cubicBezTo>
                  <a:pt x="21600" y="4841"/>
                  <a:pt x="16751" y="0"/>
                  <a:pt x="10796" y="0"/>
                </a:cubicBezTo>
                <a:close/>
                <a:moveTo>
                  <a:pt x="10796" y="532"/>
                </a:moveTo>
                <a:cubicBezTo>
                  <a:pt x="16457" y="532"/>
                  <a:pt x="21068" y="5135"/>
                  <a:pt x="21068" y="10796"/>
                </a:cubicBezTo>
                <a:cubicBezTo>
                  <a:pt x="21068" y="16457"/>
                  <a:pt x="16457" y="21068"/>
                  <a:pt x="10796" y="21068"/>
                </a:cubicBezTo>
                <a:cubicBezTo>
                  <a:pt x="5134" y="21068"/>
                  <a:pt x="532" y="16457"/>
                  <a:pt x="532" y="10796"/>
                </a:cubicBezTo>
                <a:cubicBezTo>
                  <a:pt x="532" y="5135"/>
                  <a:pt x="5134" y="532"/>
                  <a:pt x="10796" y="532"/>
                </a:cubicBezTo>
                <a:close/>
                <a:moveTo>
                  <a:pt x="10214" y="6915"/>
                </a:moveTo>
                <a:cubicBezTo>
                  <a:pt x="8394" y="6915"/>
                  <a:pt x="6915" y="8394"/>
                  <a:pt x="6915" y="10214"/>
                </a:cubicBezTo>
                <a:cubicBezTo>
                  <a:pt x="6915" y="12034"/>
                  <a:pt x="8394" y="13514"/>
                  <a:pt x="10214" y="13514"/>
                </a:cubicBezTo>
                <a:cubicBezTo>
                  <a:pt x="11027" y="13514"/>
                  <a:pt x="11749" y="13188"/>
                  <a:pt x="12325" y="12699"/>
                </a:cubicBezTo>
                <a:lnTo>
                  <a:pt x="13912" y="14295"/>
                </a:lnTo>
                <a:cubicBezTo>
                  <a:pt x="13912" y="14295"/>
                  <a:pt x="14295" y="13912"/>
                  <a:pt x="14295" y="13912"/>
                </a:cubicBezTo>
                <a:lnTo>
                  <a:pt x="12699" y="12325"/>
                </a:lnTo>
                <a:cubicBezTo>
                  <a:pt x="13188" y="11749"/>
                  <a:pt x="13514" y="11027"/>
                  <a:pt x="13514" y="10214"/>
                </a:cubicBezTo>
                <a:cubicBezTo>
                  <a:pt x="13514" y="8394"/>
                  <a:pt x="12034" y="6915"/>
                  <a:pt x="10214" y="6915"/>
                </a:cubicBezTo>
                <a:close/>
                <a:moveTo>
                  <a:pt x="10214" y="7447"/>
                </a:moveTo>
                <a:cubicBezTo>
                  <a:pt x="11741" y="7447"/>
                  <a:pt x="12982" y="8687"/>
                  <a:pt x="12982" y="10214"/>
                </a:cubicBezTo>
                <a:cubicBezTo>
                  <a:pt x="12982" y="11740"/>
                  <a:pt x="11741" y="12982"/>
                  <a:pt x="10214" y="12982"/>
                </a:cubicBezTo>
                <a:cubicBezTo>
                  <a:pt x="8688" y="12982"/>
                  <a:pt x="7447" y="11740"/>
                  <a:pt x="7447" y="10214"/>
                </a:cubicBezTo>
                <a:cubicBezTo>
                  <a:pt x="7447" y="8687"/>
                  <a:pt x="8688" y="7447"/>
                  <a:pt x="10214" y="7447"/>
                </a:cubicBezTo>
                <a:close/>
              </a:path>
            </a:pathLst>
          </a:cu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8" hasCustomPrompt="1"/>
          </p:nvPr>
        </p:nvSpPr>
        <p:spPr>
          <a:xfrm>
            <a:off x="5727815" y="5165914"/>
            <a:ext cx="456708" cy="456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41" y="0"/>
                  <a:pt x="0" y="4841"/>
                  <a:pt x="0" y="10796"/>
                </a:cubicBezTo>
                <a:cubicBezTo>
                  <a:pt x="0" y="16751"/>
                  <a:pt x="4841" y="21600"/>
                  <a:pt x="10796" y="21600"/>
                </a:cubicBezTo>
                <a:cubicBezTo>
                  <a:pt x="16751" y="21600"/>
                  <a:pt x="21600" y="16751"/>
                  <a:pt x="21600" y="10796"/>
                </a:cubicBezTo>
                <a:cubicBezTo>
                  <a:pt x="21600" y="4841"/>
                  <a:pt x="16751" y="0"/>
                  <a:pt x="10796" y="0"/>
                </a:cubicBezTo>
                <a:close/>
                <a:moveTo>
                  <a:pt x="10796" y="532"/>
                </a:moveTo>
                <a:cubicBezTo>
                  <a:pt x="16457" y="532"/>
                  <a:pt x="21068" y="5135"/>
                  <a:pt x="21068" y="10796"/>
                </a:cubicBezTo>
                <a:cubicBezTo>
                  <a:pt x="21068" y="16457"/>
                  <a:pt x="16457" y="21068"/>
                  <a:pt x="10796" y="21068"/>
                </a:cubicBezTo>
                <a:cubicBezTo>
                  <a:pt x="5135" y="21068"/>
                  <a:pt x="532" y="16457"/>
                  <a:pt x="532" y="10796"/>
                </a:cubicBezTo>
                <a:cubicBezTo>
                  <a:pt x="532" y="5135"/>
                  <a:pt x="5135" y="532"/>
                  <a:pt x="10796" y="532"/>
                </a:cubicBezTo>
                <a:close/>
                <a:moveTo>
                  <a:pt x="10106" y="4521"/>
                </a:moveTo>
                <a:lnTo>
                  <a:pt x="10106" y="12566"/>
                </a:lnTo>
                <a:lnTo>
                  <a:pt x="10638" y="12566"/>
                </a:lnTo>
                <a:cubicBezTo>
                  <a:pt x="10638" y="12566"/>
                  <a:pt x="10638" y="12501"/>
                  <a:pt x="10638" y="12500"/>
                </a:cubicBezTo>
                <a:lnTo>
                  <a:pt x="16647" y="12500"/>
                </a:lnTo>
                <a:cubicBezTo>
                  <a:pt x="16647" y="12500"/>
                  <a:pt x="16647" y="11968"/>
                  <a:pt x="16647" y="11968"/>
                </a:cubicBezTo>
                <a:lnTo>
                  <a:pt x="10638" y="11968"/>
                </a:lnTo>
                <a:cubicBezTo>
                  <a:pt x="10638" y="10943"/>
                  <a:pt x="10638" y="4521"/>
                  <a:pt x="10638" y="4521"/>
                </a:cubicBezTo>
                <a:lnTo>
                  <a:pt x="10106" y="4521"/>
                </a:lnTo>
                <a:close/>
              </a:path>
            </a:pathLst>
          </a:cu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9" hasCustomPrompt="1"/>
          </p:nvPr>
        </p:nvSpPr>
        <p:spPr>
          <a:xfrm>
            <a:off x="5727832" y="4091222"/>
            <a:ext cx="456674" cy="456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41" y="0"/>
                  <a:pt x="0" y="4841"/>
                  <a:pt x="0" y="10796"/>
                </a:cubicBezTo>
                <a:cubicBezTo>
                  <a:pt x="0" y="16750"/>
                  <a:pt x="4841" y="21600"/>
                  <a:pt x="10796" y="21600"/>
                </a:cubicBezTo>
                <a:cubicBezTo>
                  <a:pt x="16751" y="21600"/>
                  <a:pt x="21600" y="16750"/>
                  <a:pt x="21600" y="10796"/>
                </a:cubicBezTo>
                <a:cubicBezTo>
                  <a:pt x="21600" y="4841"/>
                  <a:pt x="16751" y="0"/>
                  <a:pt x="10796" y="0"/>
                </a:cubicBezTo>
                <a:close/>
                <a:moveTo>
                  <a:pt x="10796" y="532"/>
                </a:moveTo>
                <a:cubicBezTo>
                  <a:pt x="16457" y="532"/>
                  <a:pt x="21068" y="5135"/>
                  <a:pt x="21068" y="10796"/>
                </a:cubicBezTo>
                <a:cubicBezTo>
                  <a:pt x="21068" y="16457"/>
                  <a:pt x="16457" y="21068"/>
                  <a:pt x="10796" y="21068"/>
                </a:cubicBezTo>
                <a:cubicBezTo>
                  <a:pt x="5135" y="21068"/>
                  <a:pt x="532" y="16457"/>
                  <a:pt x="532" y="10796"/>
                </a:cubicBezTo>
                <a:cubicBezTo>
                  <a:pt x="532" y="5135"/>
                  <a:pt x="5135" y="532"/>
                  <a:pt x="10796" y="532"/>
                </a:cubicBezTo>
                <a:close/>
                <a:moveTo>
                  <a:pt x="10970" y="5053"/>
                </a:moveTo>
                <a:cubicBezTo>
                  <a:pt x="9321" y="5053"/>
                  <a:pt x="7978" y="6396"/>
                  <a:pt x="7978" y="8045"/>
                </a:cubicBezTo>
                <a:cubicBezTo>
                  <a:pt x="7978" y="9277"/>
                  <a:pt x="8731" y="10330"/>
                  <a:pt x="9799" y="10788"/>
                </a:cubicBezTo>
                <a:cubicBezTo>
                  <a:pt x="7692" y="11297"/>
                  <a:pt x="6117" y="13181"/>
                  <a:pt x="6117" y="15442"/>
                </a:cubicBezTo>
                <a:lnTo>
                  <a:pt x="6649" y="15442"/>
                </a:lnTo>
                <a:cubicBezTo>
                  <a:pt x="6649" y="15436"/>
                  <a:pt x="6649" y="15431"/>
                  <a:pt x="6649" y="15425"/>
                </a:cubicBezTo>
                <a:lnTo>
                  <a:pt x="11801" y="15425"/>
                </a:lnTo>
                <a:cubicBezTo>
                  <a:pt x="11801" y="15425"/>
                  <a:pt x="11801" y="14893"/>
                  <a:pt x="11801" y="14893"/>
                </a:cubicBezTo>
                <a:lnTo>
                  <a:pt x="6699" y="14893"/>
                </a:lnTo>
                <a:cubicBezTo>
                  <a:pt x="6972" y="12799"/>
                  <a:pt x="8753" y="11170"/>
                  <a:pt x="10921" y="11170"/>
                </a:cubicBezTo>
                <a:cubicBezTo>
                  <a:pt x="13276" y="11170"/>
                  <a:pt x="15192" y="13085"/>
                  <a:pt x="15192" y="15442"/>
                </a:cubicBezTo>
                <a:lnTo>
                  <a:pt x="15724" y="15442"/>
                </a:lnTo>
                <a:cubicBezTo>
                  <a:pt x="15724" y="13199"/>
                  <a:pt x="14172" y="11332"/>
                  <a:pt x="12092" y="10804"/>
                </a:cubicBezTo>
                <a:cubicBezTo>
                  <a:pt x="13186" y="10359"/>
                  <a:pt x="13962" y="9296"/>
                  <a:pt x="13962" y="8045"/>
                </a:cubicBezTo>
                <a:cubicBezTo>
                  <a:pt x="13962" y="6396"/>
                  <a:pt x="12619" y="5053"/>
                  <a:pt x="10970" y="5053"/>
                </a:cubicBezTo>
                <a:close/>
                <a:moveTo>
                  <a:pt x="10970" y="5585"/>
                </a:moveTo>
                <a:cubicBezTo>
                  <a:pt x="12326" y="5585"/>
                  <a:pt x="13430" y="6689"/>
                  <a:pt x="13430" y="8045"/>
                </a:cubicBezTo>
                <a:cubicBezTo>
                  <a:pt x="13430" y="9401"/>
                  <a:pt x="12326" y="10505"/>
                  <a:pt x="10970" y="10505"/>
                </a:cubicBezTo>
                <a:cubicBezTo>
                  <a:pt x="9615" y="10505"/>
                  <a:pt x="8510" y="9401"/>
                  <a:pt x="8510" y="8045"/>
                </a:cubicBezTo>
                <a:cubicBezTo>
                  <a:pt x="8510" y="6689"/>
                  <a:pt x="9615" y="5585"/>
                  <a:pt x="10970" y="5585"/>
                </a:cubicBezTo>
                <a:close/>
              </a:path>
            </a:pathLst>
          </a:cu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20" hasCustomPrompt="1"/>
          </p:nvPr>
        </p:nvSpPr>
        <p:spPr>
          <a:xfrm>
            <a:off x="5727832" y="6248542"/>
            <a:ext cx="456674" cy="456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41" y="0"/>
                  <a:pt x="0" y="4841"/>
                  <a:pt x="0" y="10796"/>
                </a:cubicBezTo>
                <a:cubicBezTo>
                  <a:pt x="0" y="16750"/>
                  <a:pt x="4841" y="21600"/>
                  <a:pt x="10796" y="21600"/>
                </a:cubicBezTo>
                <a:cubicBezTo>
                  <a:pt x="16750" y="21600"/>
                  <a:pt x="21600" y="16750"/>
                  <a:pt x="21600" y="10796"/>
                </a:cubicBezTo>
                <a:cubicBezTo>
                  <a:pt x="21600" y="4841"/>
                  <a:pt x="16750" y="0"/>
                  <a:pt x="10796" y="0"/>
                </a:cubicBezTo>
                <a:close/>
                <a:moveTo>
                  <a:pt x="10796" y="532"/>
                </a:moveTo>
                <a:cubicBezTo>
                  <a:pt x="16457" y="532"/>
                  <a:pt x="21068" y="5135"/>
                  <a:pt x="21068" y="10796"/>
                </a:cubicBezTo>
                <a:cubicBezTo>
                  <a:pt x="21068" y="16457"/>
                  <a:pt x="16457" y="21068"/>
                  <a:pt x="10796" y="21068"/>
                </a:cubicBezTo>
                <a:cubicBezTo>
                  <a:pt x="5134" y="21068"/>
                  <a:pt x="532" y="16457"/>
                  <a:pt x="532" y="10796"/>
                </a:cubicBezTo>
                <a:cubicBezTo>
                  <a:pt x="532" y="5135"/>
                  <a:pt x="5134" y="532"/>
                  <a:pt x="10796" y="532"/>
                </a:cubicBezTo>
                <a:close/>
                <a:moveTo>
                  <a:pt x="6383" y="5053"/>
                </a:moveTo>
                <a:lnTo>
                  <a:pt x="6383" y="16239"/>
                </a:lnTo>
                <a:lnTo>
                  <a:pt x="15242" y="16239"/>
                </a:lnTo>
                <a:cubicBezTo>
                  <a:pt x="15242" y="16239"/>
                  <a:pt x="15242" y="7289"/>
                  <a:pt x="15242" y="7289"/>
                </a:cubicBezTo>
                <a:lnTo>
                  <a:pt x="12915" y="5053"/>
                </a:lnTo>
                <a:lnTo>
                  <a:pt x="6383" y="5053"/>
                </a:lnTo>
                <a:close/>
                <a:moveTo>
                  <a:pt x="6915" y="5585"/>
                </a:moveTo>
                <a:lnTo>
                  <a:pt x="12707" y="5585"/>
                </a:lnTo>
                <a:lnTo>
                  <a:pt x="14710" y="7513"/>
                </a:lnTo>
                <a:lnTo>
                  <a:pt x="14710" y="15708"/>
                </a:lnTo>
                <a:lnTo>
                  <a:pt x="6915" y="15708"/>
                </a:lnTo>
                <a:cubicBezTo>
                  <a:pt x="6915" y="15708"/>
                  <a:pt x="6915" y="5585"/>
                  <a:pt x="6915" y="5585"/>
                </a:cubicBezTo>
                <a:close/>
                <a:moveTo>
                  <a:pt x="11968" y="5851"/>
                </a:moveTo>
                <a:lnTo>
                  <a:pt x="11968" y="7854"/>
                </a:lnTo>
                <a:lnTo>
                  <a:pt x="12234" y="7854"/>
                </a:lnTo>
                <a:lnTo>
                  <a:pt x="12234" y="7978"/>
                </a:lnTo>
                <a:lnTo>
                  <a:pt x="14237" y="7978"/>
                </a:lnTo>
                <a:cubicBezTo>
                  <a:pt x="14237" y="7978"/>
                  <a:pt x="14237" y="7447"/>
                  <a:pt x="14237" y="7447"/>
                </a:cubicBezTo>
                <a:lnTo>
                  <a:pt x="12500" y="7447"/>
                </a:lnTo>
                <a:cubicBezTo>
                  <a:pt x="12500" y="6930"/>
                  <a:pt x="12500" y="5851"/>
                  <a:pt x="12500" y="5851"/>
                </a:cubicBezTo>
                <a:lnTo>
                  <a:pt x="11968" y="5851"/>
                </a:lnTo>
                <a:close/>
                <a:moveTo>
                  <a:pt x="7978" y="9308"/>
                </a:moveTo>
                <a:lnTo>
                  <a:pt x="7978" y="9840"/>
                </a:lnTo>
                <a:lnTo>
                  <a:pt x="11203" y="9840"/>
                </a:lnTo>
                <a:cubicBezTo>
                  <a:pt x="11203" y="9840"/>
                  <a:pt x="11203" y="9308"/>
                  <a:pt x="11203" y="9308"/>
                </a:cubicBezTo>
                <a:lnTo>
                  <a:pt x="7978" y="9308"/>
                </a:lnTo>
                <a:close/>
                <a:moveTo>
                  <a:pt x="7978" y="11702"/>
                </a:moveTo>
                <a:lnTo>
                  <a:pt x="7978" y="12234"/>
                </a:lnTo>
                <a:lnTo>
                  <a:pt x="12790" y="12234"/>
                </a:lnTo>
                <a:cubicBezTo>
                  <a:pt x="12790" y="12234"/>
                  <a:pt x="12790" y="11702"/>
                  <a:pt x="12790" y="11702"/>
                </a:cubicBezTo>
                <a:lnTo>
                  <a:pt x="7978" y="11702"/>
                </a:lnTo>
                <a:close/>
                <a:moveTo>
                  <a:pt x="7978" y="12766"/>
                </a:moveTo>
                <a:lnTo>
                  <a:pt x="7978" y="13297"/>
                </a:lnTo>
                <a:lnTo>
                  <a:pt x="11536" y="13297"/>
                </a:lnTo>
                <a:cubicBezTo>
                  <a:pt x="11536" y="13297"/>
                  <a:pt x="11536" y="12766"/>
                  <a:pt x="11536" y="12766"/>
                </a:cubicBezTo>
                <a:lnTo>
                  <a:pt x="7978" y="12766"/>
                </a:lnTo>
                <a:close/>
              </a:path>
            </a:pathLst>
          </a:cu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21"/>
          </p:nvPr>
        </p:nvSpPr>
        <p:spPr>
          <a:xfrm>
            <a:off x="6505456" y="4021192"/>
            <a:ext cx="5152508" cy="7890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200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22"/>
          </p:nvPr>
        </p:nvSpPr>
        <p:spPr>
          <a:xfrm>
            <a:off x="6489872" y="5060384"/>
            <a:ext cx="5468672" cy="7492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200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23"/>
          </p:nvPr>
        </p:nvSpPr>
        <p:spPr>
          <a:xfrm>
            <a:off x="6604520" y="6178512"/>
            <a:ext cx="5080187" cy="881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200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5663078" y="1288383"/>
            <a:ext cx="6393456" cy="1102180"/>
          </a:xfrm>
          <a:prstGeom prst="rect">
            <a:avLst/>
          </a:prstGeom>
        </p:spPr>
        <p:txBody>
          <a:bodyPr/>
          <a:lstStyle>
            <a:lvl1pPr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xfrm>
            <a:off x="12065000" y="8890000"/>
            <a:ext cx="264601" cy="2649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1414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Slide">
    <p:bg>
      <p:bgPr>
        <a:solidFill>
          <a:srgbClr val="FBB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pic" idx="13"/>
          </p:nvPr>
        </p:nvSpPr>
        <p:spPr>
          <a:xfrm flipH="1">
            <a:off x="-715" y="-26005"/>
            <a:ext cx="13019777" cy="763389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ko-KR" altLang="en-US"/>
              <a:t>그림을 개체 틀로 끌거나 아이콘을 클릭하여 추가</a:t>
            </a: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954987" y="5429004"/>
            <a:ext cx="11108268" cy="247904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 hasCustomPrompt="1"/>
          </p:nvPr>
        </p:nvSpPr>
        <p:spPr>
          <a:xfrm>
            <a:off x="948266" y="7785494"/>
            <a:ext cx="11108268" cy="84666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xfrm>
            <a:off x="12065000" y="8890000"/>
            <a:ext cx="264601" cy="2649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unch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body" idx="13" hasCustomPrompt="1"/>
          </p:nvPr>
        </p:nvSpPr>
        <p:spPr>
          <a:xfrm>
            <a:off x="-213" y="1218350"/>
            <a:ext cx="13005227" cy="7316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332"/>
                </a:lnTo>
                <a:lnTo>
                  <a:pt x="21600" y="21600"/>
                </a:lnTo>
                <a:lnTo>
                  <a:pt x="21600" y="3268"/>
                </a:lnTo>
                <a:lnTo>
                  <a:pt x="0" y="0"/>
                </a:lnTo>
                <a:close/>
              </a:path>
            </a:pathLst>
          </a:custGeom>
          <a:solidFill>
            <a:srgbClr val="FBBF56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4" hasCustomPrompt="1"/>
          </p:nvPr>
        </p:nvSpPr>
        <p:spPr>
          <a:xfrm>
            <a:off x="5855043" y="2710941"/>
            <a:ext cx="1294713" cy="1294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41" y="0"/>
                  <a:pt x="0" y="4841"/>
                  <a:pt x="0" y="10796"/>
                </a:cubicBezTo>
                <a:cubicBezTo>
                  <a:pt x="0" y="16751"/>
                  <a:pt x="4841" y="21600"/>
                  <a:pt x="10796" y="21600"/>
                </a:cubicBezTo>
                <a:cubicBezTo>
                  <a:pt x="16751" y="21600"/>
                  <a:pt x="21600" y="16751"/>
                  <a:pt x="21600" y="10796"/>
                </a:cubicBezTo>
                <a:cubicBezTo>
                  <a:pt x="21600" y="4841"/>
                  <a:pt x="16751" y="0"/>
                  <a:pt x="10796" y="0"/>
                </a:cubicBezTo>
                <a:close/>
                <a:moveTo>
                  <a:pt x="10796" y="532"/>
                </a:moveTo>
                <a:cubicBezTo>
                  <a:pt x="16457" y="532"/>
                  <a:pt x="21068" y="5135"/>
                  <a:pt x="21068" y="10796"/>
                </a:cubicBezTo>
                <a:cubicBezTo>
                  <a:pt x="21068" y="16457"/>
                  <a:pt x="16457" y="21068"/>
                  <a:pt x="10796" y="21068"/>
                </a:cubicBezTo>
                <a:cubicBezTo>
                  <a:pt x="5135" y="21068"/>
                  <a:pt x="532" y="16457"/>
                  <a:pt x="532" y="10796"/>
                </a:cubicBezTo>
                <a:cubicBezTo>
                  <a:pt x="532" y="5135"/>
                  <a:pt x="5135" y="532"/>
                  <a:pt x="10796" y="532"/>
                </a:cubicBezTo>
                <a:close/>
                <a:moveTo>
                  <a:pt x="10106" y="4521"/>
                </a:moveTo>
                <a:lnTo>
                  <a:pt x="10106" y="12566"/>
                </a:lnTo>
                <a:lnTo>
                  <a:pt x="10638" y="12566"/>
                </a:lnTo>
                <a:cubicBezTo>
                  <a:pt x="10638" y="12566"/>
                  <a:pt x="10638" y="12501"/>
                  <a:pt x="10638" y="12500"/>
                </a:cubicBezTo>
                <a:lnTo>
                  <a:pt x="16647" y="12500"/>
                </a:lnTo>
                <a:cubicBezTo>
                  <a:pt x="16647" y="12500"/>
                  <a:pt x="16647" y="11968"/>
                  <a:pt x="16647" y="11968"/>
                </a:cubicBezTo>
                <a:lnTo>
                  <a:pt x="10638" y="11968"/>
                </a:lnTo>
                <a:cubicBezTo>
                  <a:pt x="10638" y="10943"/>
                  <a:pt x="10638" y="4521"/>
                  <a:pt x="10638" y="4521"/>
                </a:cubicBezTo>
                <a:lnTo>
                  <a:pt x="10106" y="4521"/>
                </a:lnTo>
                <a:close/>
              </a:path>
            </a:pathLst>
          </a:cu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948266" y="3038731"/>
            <a:ext cx="11108268" cy="24790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 hasCustomPrompt="1"/>
          </p:nvPr>
        </p:nvSpPr>
        <p:spPr>
          <a:xfrm>
            <a:off x="948266" y="5778124"/>
            <a:ext cx="11108268" cy="846668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400" spc="272">
                <a:solidFill>
                  <a:srgbClr val="FFFFFF"/>
                </a:solidFill>
              </a:defRPr>
            </a:lvl1pPr>
            <a:lvl2pPr>
              <a:lnSpc>
                <a:spcPct val="70000"/>
              </a:lnSpc>
              <a:defRPr sz="3400" spc="272">
                <a:solidFill>
                  <a:srgbClr val="FFFFFF"/>
                </a:solidFill>
              </a:defRPr>
            </a:lvl2pPr>
            <a:lvl3pPr>
              <a:lnSpc>
                <a:spcPct val="70000"/>
              </a:lnSpc>
              <a:defRPr sz="3400" spc="272">
                <a:solidFill>
                  <a:srgbClr val="FFFFFF"/>
                </a:solidFill>
              </a:defRPr>
            </a:lvl3pPr>
            <a:lvl4pPr>
              <a:lnSpc>
                <a:spcPct val="70000"/>
              </a:lnSpc>
              <a:defRPr sz="3400" spc="272">
                <a:solidFill>
                  <a:srgbClr val="FFFFFF"/>
                </a:solidFill>
              </a:defRPr>
            </a:lvl4pPr>
            <a:lvl5pPr>
              <a:lnSpc>
                <a:spcPct val="70000"/>
              </a:lnSpc>
              <a:defRPr sz="3400" spc="272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12065000" y="8890000"/>
            <a:ext cx="264601" cy="2649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-213" y="1218350"/>
            <a:ext cx="13005227" cy="7316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332"/>
                </a:lnTo>
                <a:lnTo>
                  <a:pt x="21600" y="21600"/>
                </a:lnTo>
                <a:lnTo>
                  <a:pt x="21600" y="3268"/>
                </a:lnTo>
                <a:lnTo>
                  <a:pt x="0" y="0"/>
                </a:lnTo>
                <a:close/>
              </a:path>
            </a:pathLst>
          </a:custGeom>
          <a:solidFill>
            <a:srgbClr val="FBBF56"/>
          </a:solidFill>
          <a:ln w="3175">
            <a:miter lim="400000"/>
          </a:ln>
        </p:spPr>
        <p:txBody>
          <a:bodyPr lIns="20320" tIns="20320" rIns="20320" bIns="20320" anchor="ctr"/>
          <a:lstStyle/>
          <a:p>
            <a:pPr algn="ctr">
              <a:lnSpc>
                <a:spcPct val="100000"/>
              </a:lnSpc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pic" sz="half" idx="13"/>
          </p:nvPr>
        </p:nvSpPr>
        <p:spPr>
          <a:xfrm>
            <a:off x="555413" y="1753713"/>
            <a:ext cx="5929631" cy="62115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ko-KR" altLang="en-US"/>
              <a:t>그림을 개체 틀로 끌거나 아이콘을 클릭하여 추가</a:t>
            </a:r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pic" sz="half" idx="14"/>
          </p:nvPr>
        </p:nvSpPr>
        <p:spPr>
          <a:xfrm>
            <a:off x="1060132" y="3025566"/>
            <a:ext cx="5130272" cy="4958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ko-KR" altLang="en-US"/>
              <a:t>그림을 개체 틀로 끌거나 아이콘을 클릭하여 추가</a:t>
            </a:r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5"/>
          </p:nvPr>
        </p:nvSpPr>
        <p:spPr>
          <a:xfrm>
            <a:off x="7809437" y="4416973"/>
            <a:ext cx="3642114" cy="81881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200" spc="44">
                <a:solidFill>
                  <a:srgbClr val="404040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6"/>
          </p:nvPr>
        </p:nvSpPr>
        <p:spPr>
          <a:xfrm>
            <a:off x="7822984" y="5352022"/>
            <a:ext cx="3676245" cy="60290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200" spc="44">
                <a:solidFill>
                  <a:srgbClr val="404040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7"/>
          </p:nvPr>
        </p:nvSpPr>
        <p:spPr>
          <a:xfrm>
            <a:off x="7809437" y="6163281"/>
            <a:ext cx="3642114" cy="47038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200" spc="44">
                <a:solidFill>
                  <a:srgbClr val="404040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8" hasCustomPrompt="1"/>
          </p:nvPr>
        </p:nvSpPr>
        <p:spPr>
          <a:xfrm>
            <a:off x="7000872" y="4479819"/>
            <a:ext cx="550090" cy="550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41" y="0"/>
                  <a:pt x="0" y="4841"/>
                  <a:pt x="0" y="10796"/>
                </a:cubicBezTo>
                <a:cubicBezTo>
                  <a:pt x="0" y="16751"/>
                  <a:pt x="4841" y="21600"/>
                  <a:pt x="10796" y="21600"/>
                </a:cubicBezTo>
                <a:cubicBezTo>
                  <a:pt x="16751" y="21600"/>
                  <a:pt x="21600" y="16751"/>
                  <a:pt x="21600" y="10796"/>
                </a:cubicBezTo>
                <a:cubicBezTo>
                  <a:pt x="21600" y="4841"/>
                  <a:pt x="16751" y="0"/>
                  <a:pt x="10796" y="0"/>
                </a:cubicBezTo>
                <a:close/>
                <a:moveTo>
                  <a:pt x="10796" y="532"/>
                </a:moveTo>
                <a:cubicBezTo>
                  <a:pt x="16457" y="532"/>
                  <a:pt x="21068" y="5135"/>
                  <a:pt x="21068" y="10796"/>
                </a:cubicBezTo>
                <a:cubicBezTo>
                  <a:pt x="21068" y="16457"/>
                  <a:pt x="16457" y="21068"/>
                  <a:pt x="10796" y="21068"/>
                </a:cubicBezTo>
                <a:cubicBezTo>
                  <a:pt x="5134" y="21068"/>
                  <a:pt x="532" y="16457"/>
                  <a:pt x="532" y="10796"/>
                </a:cubicBezTo>
                <a:cubicBezTo>
                  <a:pt x="532" y="5135"/>
                  <a:pt x="5134" y="532"/>
                  <a:pt x="10796" y="532"/>
                </a:cubicBezTo>
                <a:close/>
                <a:moveTo>
                  <a:pt x="5053" y="7447"/>
                </a:moveTo>
                <a:lnTo>
                  <a:pt x="5053" y="14694"/>
                </a:lnTo>
                <a:lnTo>
                  <a:pt x="16397" y="14694"/>
                </a:lnTo>
                <a:cubicBezTo>
                  <a:pt x="16397" y="14694"/>
                  <a:pt x="16397" y="7447"/>
                  <a:pt x="16397" y="7447"/>
                </a:cubicBezTo>
                <a:lnTo>
                  <a:pt x="5053" y="7447"/>
                </a:lnTo>
                <a:close/>
                <a:moveTo>
                  <a:pt x="5585" y="7978"/>
                </a:moveTo>
                <a:lnTo>
                  <a:pt x="15865" y="7978"/>
                </a:lnTo>
                <a:lnTo>
                  <a:pt x="15865" y="14162"/>
                </a:lnTo>
                <a:lnTo>
                  <a:pt x="5585" y="14162"/>
                </a:lnTo>
                <a:cubicBezTo>
                  <a:pt x="5585" y="14162"/>
                  <a:pt x="5585" y="7978"/>
                  <a:pt x="5585" y="7978"/>
                </a:cubicBezTo>
                <a:close/>
                <a:moveTo>
                  <a:pt x="6840" y="9042"/>
                </a:moveTo>
                <a:lnTo>
                  <a:pt x="6649" y="9541"/>
                </a:lnTo>
                <a:lnTo>
                  <a:pt x="10746" y="11112"/>
                </a:lnTo>
                <a:cubicBezTo>
                  <a:pt x="10746" y="11112"/>
                  <a:pt x="10753" y="11089"/>
                  <a:pt x="10754" y="11087"/>
                </a:cubicBezTo>
                <a:lnTo>
                  <a:pt x="10854" y="11311"/>
                </a:lnTo>
                <a:cubicBezTo>
                  <a:pt x="10854" y="11311"/>
                  <a:pt x="14868" y="9524"/>
                  <a:pt x="14868" y="9524"/>
                </a:cubicBezTo>
                <a:lnTo>
                  <a:pt x="14652" y="9042"/>
                </a:lnTo>
                <a:lnTo>
                  <a:pt x="10904" y="10713"/>
                </a:lnTo>
                <a:cubicBezTo>
                  <a:pt x="10914" y="10685"/>
                  <a:pt x="10937" y="10621"/>
                  <a:pt x="10937" y="10621"/>
                </a:cubicBezTo>
                <a:lnTo>
                  <a:pt x="6840" y="9042"/>
                </a:lnTo>
                <a:close/>
              </a:path>
            </a:pathLst>
          </a:cu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9" hasCustomPrompt="1"/>
          </p:nvPr>
        </p:nvSpPr>
        <p:spPr>
          <a:xfrm>
            <a:off x="7000872" y="5360352"/>
            <a:ext cx="550076" cy="550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41" y="0"/>
                  <a:pt x="0" y="4841"/>
                  <a:pt x="0" y="10796"/>
                </a:cubicBezTo>
                <a:cubicBezTo>
                  <a:pt x="0" y="16751"/>
                  <a:pt x="4841" y="21600"/>
                  <a:pt x="10796" y="21600"/>
                </a:cubicBezTo>
                <a:cubicBezTo>
                  <a:pt x="16751" y="21600"/>
                  <a:pt x="21600" y="16751"/>
                  <a:pt x="21600" y="10796"/>
                </a:cubicBezTo>
                <a:cubicBezTo>
                  <a:pt x="21600" y="4841"/>
                  <a:pt x="16751" y="0"/>
                  <a:pt x="10796" y="0"/>
                </a:cubicBezTo>
                <a:close/>
                <a:moveTo>
                  <a:pt x="10796" y="532"/>
                </a:moveTo>
                <a:cubicBezTo>
                  <a:pt x="16457" y="532"/>
                  <a:pt x="21068" y="5135"/>
                  <a:pt x="21068" y="10796"/>
                </a:cubicBezTo>
                <a:cubicBezTo>
                  <a:pt x="21068" y="16457"/>
                  <a:pt x="16457" y="21068"/>
                  <a:pt x="10796" y="21068"/>
                </a:cubicBezTo>
                <a:cubicBezTo>
                  <a:pt x="5135" y="21068"/>
                  <a:pt x="532" y="16457"/>
                  <a:pt x="532" y="10796"/>
                </a:cubicBezTo>
                <a:cubicBezTo>
                  <a:pt x="532" y="5135"/>
                  <a:pt x="5135" y="532"/>
                  <a:pt x="10796" y="532"/>
                </a:cubicBezTo>
                <a:close/>
                <a:moveTo>
                  <a:pt x="7447" y="5319"/>
                </a:moveTo>
                <a:lnTo>
                  <a:pt x="7447" y="16198"/>
                </a:lnTo>
                <a:lnTo>
                  <a:pt x="14220" y="16198"/>
                </a:lnTo>
                <a:cubicBezTo>
                  <a:pt x="14220" y="16198"/>
                  <a:pt x="14220" y="5319"/>
                  <a:pt x="14220" y="5319"/>
                </a:cubicBezTo>
                <a:lnTo>
                  <a:pt x="7447" y="5319"/>
                </a:lnTo>
                <a:close/>
                <a:moveTo>
                  <a:pt x="7978" y="5851"/>
                </a:moveTo>
                <a:lnTo>
                  <a:pt x="13688" y="5851"/>
                </a:lnTo>
                <a:lnTo>
                  <a:pt x="13688" y="13031"/>
                </a:lnTo>
                <a:lnTo>
                  <a:pt x="7978" y="13031"/>
                </a:lnTo>
                <a:cubicBezTo>
                  <a:pt x="7978" y="10210"/>
                  <a:pt x="7978" y="5851"/>
                  <a:pt x="7978" y="5851"/>
                </a:cubicBezTo>
                <a:close/>
                <a:moveTo>
                  <a:pt x="7978" y="13563"/>
                </a:moveTo>
                <a:lnTo>
                  <a:pt x="13688" y="13563"/>
                </a:lnTo>
                <a:lnTo>
                  <a:pt x="13688" y="15666"/>
                </a:lnTo>
                <a:lnTo>
                  <a:pt x="7978" y="15666"/>
                </a:lnTo>
                <a:cubicBezTo>
                  <a:pt x="7978" y="15666"/>
                  <a:pt x="7978" y="14271"/>
                  <a:pt x="7978" y="13563"/>
                </a:cubicBezTo>
                <a:close/>
                <a:moveTo>
                  <a:pt x="11220" y="13829"/>
                </a:moveTo>
                <a:cubicBezTo>
                  <a:pt x="10751" y="13829"/>
                  <a:pt x="10372" y="14209"/>
                  <a:pt x="10372" y="14677"/>
                </a:cubicBezTo>
                <a:cubicBezTo>
                  <a:pt x="10372" y="15145"/>
                  <a:pt x="10751" y="15525"/>
                  <a:pt x="11220" y="15525"/>
                </a:cubicBezTo>
                <a:cubicBezTo>
                  <a:pt x="11688" y="15525"/>
                  <a:pt x="12067" y="15145"/>
                  <a:pt x="12067" y="14677"/>
                </a:cubicBezTo>
                <a:cubicBezTo>
                  <a:pt x="12067" y="14209"/>
                  <a:pt x="11688" y="13829"/>
                  <a:pt x="11220" y="13829"/>
                </a:cubicBezTo>
                <a:close/>
                <a:moveTo>
                  <a:pt x="11220" y="14361"/>
                </a:moveTo>
                <a:cubicBezTo>
                  <a:pt x="11395" y="14361"/>
                  <a:pt x="11536" y="14502"/>
                  <a:pt x="11536" y="14677"/>
                </a:cubicBezTo>
                <a:cubicBezTo>
                  <a:pt x="11536" y="14852"/>
                  <a:pt x="11395" y="14993"/>
                  <a:pt x="11220" y="14993"/>
                </a:cubicBezTo>
                <a:cubicBezTo>
                  <a:pt x="11045" y="14993"/>
                  <a:pt x="10904" y="14852"/>
                  <a:pt x="10904" y="14677"/>
                </a:cubicBezTo>
                <a:cubicBezTo>
                  <a:pt x="10904" y="14502"/>
                  <a:pt x="11045" y="14361"/>
                  <a:pt x="11220" y="14361"/>
                </a:cubicBezTo>
                <a:close/>
              </a:path>
            </a:pathLst>
          </a:cu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20" hasCustomPrompt="1"/>
          </p:nvPr>
        </p:nvSpPr>
        <p:spPr>
          <a:xfrm>
            <a:off x="6994099" y="6136957"/>
            <a:ext cx="550069" cy="550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4841" y="0"/>
                  <a:pt x="0" y="4841"/>
                  <a:pt x="0" y="10796"/>
                </a:cubicBezTo>
                <a:cubicBezTo>
                  <a:pt x="0" y="16751"/>
                  <a:pt x="4841" y="21600"/>
                  <a:pt x="10796" y="21600"/>
                </a:cubicBezTo>
                <a:cubicBezTo>
                  <a:pt x="16751" y="21600"/>
                  <a:pt x="21600" y="16751"/>
                  <a:pt x="21600" y="10796"/>
                </a:cubicBezTo>
                <a:cubicBezTo>
                  <a:pt x="21600" y="4841"/>
                  <a:pt x="16751" y="0"/>
                  <a:pt x="10796" y="0"/>
                </a:cubicBezTo>
                <a:close/>
                <a:moveTo>
                  <a:pt x="10796" y="532"/>
                </a:moveTo>
                <a:cubicBezTo>
                  <a:pt x="16457" y="532"/>
                  <a:pt x="21068" y="5135"/>
                  <a:pt x="21068" y="10796"/>
                </a:cubicBezTo>
                <a:cubicBezTo>
                  <a:pt x="21068" y="16458"/>
                  <a:pt x="16457" y="21068"/>
                  <a:pt x="10796" y="21068"/>
                </a:cubicBezTo>
                <a:cubicBezTo>
                  <a:pt x="5135" y="21068"/>
                  <a:pt x="532" y="16458"/>
                  <a:pt x="532" y="10796"/>
                </a:cubicBezTo>
                <a:cubicBezTo>
                  <a:pt x="532" y="5135"/>
                  <a:pt x="5135" y="532"/>
                  <a:pt x="10796" y="532"/>
                </a:cubicBezTo>
                <a:close/>
                <a:moveTo>
                  <a:pt x="5851" y="7181"/>
                </a:moveTo>
                <a:lnTo>
                  <a:pt x="5851" y="13730"/>
                </a:lnTo>
                <a:lnTo>
                  <a:pt x="9283" y="13829"/>
                </a:lnTo>
                <a:lnTo>
                  <a:pt x="10713" y="15450"/>
                </a:lnTo>
                <a:cubicBezTo>
                  <a:pt x="10713" y="15450"/>
                  <a:pt x="12458" y="13829"/>
                  <a:pt x="12458" y="13829"/>
                </a:cubicBezTo>
                <a:lnTo>
                  <a:pt x="16331" y="13829"/>
                </a:lnTo>
                <a:lnTo>
                  <a:pt x="16331" y="7181"/>
                </a:lnTo>
                <a:lnTo>
                  <a:pt x="5851" y="7181"/>
                </a:lnTo>
                <a:close/>
                <a:moveTo>
                  <a:pt x="6383" y="7713"/>
                </a:moveTo>
                <a:lnTo>
                  <a:pt x="15799" y="7713"/>
                </a:lnTo>
                <a:lnTo>
                  <a:pt x="15799" y="13297"/>
                </a:lnTo>
                <a:lnTo>
                  <a:pt x="12242" y="13297"/>
                </a:lnTo>
                <a:lnTo>
                  <a:pt x="10754" y="14685"/>
                </a:lnTo>
                <a:lnTo>
                  <a:pt x="9524" y="13297"/>
                </a:lnTo>
                <a:lnTo>
                  <a:pt x="6383" y="13214"/>
                </a:lnTo>
                <a:cubicBezTo>
                  <a:pt x="6383" y="13214"/>
                  <a:pt x="6383" y="7713"/>
                  <a:pt x="6383" y="7713"/>
                </a:cubicBezTo>
                <a:close/>
                <a:moveTo>
                  <a:pt x="7713" y="9840"/>
                </a:moveTo>
                <a:lnTo>
                  <a:pt x="7713" y="10372"/>
                </a:lnTo>
                <a:lnTo>
                  <a:pt x="13829" y="10372"/>
                </a:lnTo>
                <a:cubicBezTo>
                  <a:pt x="13829" y="10372"/>
                  <a:pt x="13829" y="9840"/>
                  <a:pt x="13829" y="9840"/>
                </a:cubicBezTo>
                <a:lnTo>
                  <a:pt x="7713" y="9840"/>
                </a:lnTo>
                <a:close/>
                <a:moveTo>
                  <a:pt x="7713" y="10904"/>
                </a:moveTo>
                <a:lnTo>
                  <a:pt x="7713" y="11436"/>
                </a:lnTo>
                <a:lnTo>
                  <a:pt x="11261" y="11436"/>
                </a:lnTo>
                <a:cubicBezTo>
                  <a:pt x="11261" y="11436"/>
                  <a:pt x="11261" y="10904"/>
                  <a:pt x="11261" y="10904"/>
                </a:cubicBezTo>
                <a:lnTo>
                  <a:pt x="7713" y="10904"/>
                </a:lnTo>
                <a:close/>
              </a:path>
            </a:pathLst>
          </a:cu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6926129" y="1466604"/>
            <a:ext cx="5130405" cy="2479042"/>
          </a:xfrm>
          <a:prstGeom prst="rect">
            <a:avLst/>
          </a:prstGeom>
        </p:spPr>
        <p:txBody>
          <a:bodyPr/>
          <a:lstStyle>
            <a:lvl1pPr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xfrm>
            <a:off x="12065000" y="8890000"/>
            <a:ext cx="264601" cy="2649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b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0358" y="8874151"/>
            <a:ext cx="13057085" cy="88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BBF56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4"/>
          </p:nvPr>
        </p:nvSpPr>
        <p:spPr>
          <a:xfrm>
            <a:off x="1111810" y="2616437"/>
            <a:ext cx="10812749" cy="4358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200" spc="-22" baseline="0">
                <a:solidFill>
                  <a:srgbClr val="FBBF56"/>
                </a:solidFill>
                <a:latin typeface="Avenir Medium"/>
                <a:ea typeface="맑은 고딕 Semilight" panose="020B0502040204020203" pitchFamily="50" charset="-127"/>
                <a:cs typeface="Avenir Medium"/>
                <a:sym typeface="Avenir Medium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5" hasCustomPrompt="1"/>
          </p:nvPr>
        </p:nvSpPr>
        <p:spPr>
          <a:xfrm>
            <a:off x="5008517" y="1368213"/>
            <a:ext cx="3019334" cy="1"/>
          </a:xfrm>
          <a:prstGeom prst="line">
            <a:avLst/>
          </a:prstGeom>
          <a:ln>
            <a:solidFill>
              <a:srgbClr val="414141"/>
            </a:solidFill>
          </a:ln>
        </p:spPr>
        <p:txBody>
          <a:bodyPr anchor="ctr">
            <a:noAutofit/>
          </a:bodyPr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6" hasCustomPrompt="1"/>
          </p:nvPr>
        </p:nvSpPr>
        <p:spPr>
          <a:xfrm>
            <a:off x="6300273" y="1150302"/>
            <a:ext cx="435822" cy="435823"/>
          </a:xfrm>
          <a:prstGeom prst="ellipse">
            <a:avLst/>
          </a:pr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xfrm>
            <a:off x="6379110" y="1261804"/>
            <a:ext cx="264602" cy="2649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948266" y="1715611"/>
            <a:ext cx="11108268" cy="881804"/>
          </a:xfrm>
          <a:prstGeom prst="rect">
            <a:avLst/>
          </a:prstGeom>
        </p:spPr>
        <p:txBody>
          <a:bodyPr/>
          <a:lstStyle>
            <a:lvl1pPr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7" hasCustomPrompt="1"/>
          </p:nvPr>
        </p:nvSpPr>
        <p:spPr>
          <a:xfrm>
            <a:off x="4537007" y="5462336"/>
            <a:ext cx="2035473" cy="330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4152"/>
                </a:lnTo>
                <a:lnTo>
                  <a:pt x="21600" y="21600"/>
                </a:lnTo>
                <a:lnTo>
                  <a:pt x="0" y="17448"/>
                </a:lnTo>
                <a:lnTo>
                  <a:pt x="0" y="0"/>
                </a:lnTo>
                <a:close/>
              </a:path>
            </a:pathLst>
          </a:custGeom>
          <a:solidFill>
            <a:srgbClr val="D6A652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6565871" y="5462336"/>
            <a:ext cx="1874322" cy="330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4152"/>
                </a:lnTo>
                <a:lnTo>
                  <a:pt x="21600" y="21600"/>
                </a:lnTo>
                <a:lnTo>
                  <a:pt x="0" y="17448"/>
                </a:lnTo>
                <a:lnTo>
                  <a:pt x="0" y="0"/>
                </a:lnTo>
                <a:close/>
              </a:path>
            </a:pathLst>
          </a:custGeom>
          <a:solidFill>
            <a:srgbClr val="A6864B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5112229" y="4072245"/>
            <a:ext cx="2781715" cy="2775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746" y="7433"/>
                </a:lnTo>
                <a:lnTo>
                  <a:pt x="21600" y="21600"/>
                </a:lnTo>
                <a:lnTo>
                  <a:pt x="7699" y="14741"/>
                </a:lnTo>
                <a:lnTo>
                  <a:pt x="0" y="0"/>
                </a:lnTo>
                <a:close/>
              </a:path>
            </a:pathLst>
          </a:custGeom>
          <a:solidFill>
            <a:srgbClr val="FBBF56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20" hasCustomPrompt="1"/>
          </p:nvPr>
        </p:nvSpPr>
        <p:spPr>
          <a:xfrm>
            <a:off x="7785616" y="3569215"/>
            <a:ext cx="664449" cy="664449"/>
          </a:xfrm>
          <a:prstGeom prst="ellipse">
            <a:avLst/>
          </a:prstGeom>
          <a:solidFill>
            <a:srgbClr val="FBBF56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21" hasCustomPrompt="1"/>
          </p:nvPr>
        </p:nvSpPr>
        <p:spPr>
          <a:xfrm>
            <a:off x="8816856" y="6519743"/>
            <a:ext cx="664449" cy="664449"/>
          </a:xfrm>
          <a:prstGeom prst="ellipse">
            <a:avLst/>
          </a:prstGeom>
          <a:solidFill>
            <a:srgbClr val="A6864B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22" hasCustomPrompt="1"/>
          </p:nvPr>
        </p:nvSpPr>
        <p:spPr>
          <a:xfrm>
            <a:off x="3498095" y="6495295"/>
            <a:ext cx="664449" cy="664449"/>
          </a:xfrm>
          <a:prstGeom prst="ellipse">
            <a:avLst/>
          </a:prstGeom>
          <a:solidFill>
            <a:srgbClr val="D6A652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body" sz="quarter" idx="23" hasCustomPrompt="1"/>
          </p:nvPr>
        </p:nvSpPr>
        <p:spPr>
          <a:xfrm>
            <a:off x="7240315" y="3886239"/>
            <a:ext cx="553477" cy="1325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BBF56"/>
            </a:solidFill>
          </a:ln>
        </p:spPr>
        <p:txBody>
          <a:bodyPr anchor="ctr">
            <a:noAutofit/>
          </a:bodyPr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4144538" y="6851967"/>
            <a:ext cx="424843" cy="1"/>
          </a:xfrm>
          <a:prstGeom prst="line">
            <a:avLst/>
          </a:prstGeom>
          <a:ln w="12700">
            <a:solidFill>
              <a:srgbClr val="D6A652"/>
            </a:solidFill>
          </a:ln>
        </p:spPr>
        <p:txBody>
          <a:bodyPr anchor="ctr">
            <a:noAutofit/>
          </a:bodyPr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25" hasCustomPrompt="1"/>
          </p:nvPr>
        </p:nvSpPr>
        <p:spPr>
          <a:xfrm flipH="1">
            <a:off x="8411738" y="6851967"/>
            <a:ext cx="424843" cy="1"/>
          </a:xfrm>
          <a:prstGeom prst="line">
            <a:avLst/>
          </a:prstGeom>
          <a:ln w="12700">
            <a:solidFill>
              <a:srgbClr val="A6864B"/>
            </a:solidFill>
          </a:ln>
        </p:spPr>
        <p:txBody>
          <a:bodyPr anchor="ctr">
            <a:noAutofit/>
          </a:bodyPr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26" hasCustomPrompt="1"/>
          </p:nvPr>
        </p:nvSpPr>
        <p:spPr>
          <a:xfrm>
            <a:off x="3725711" y="6713743"/>
            <a:ext cx="224615" cy="276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3500"/>
                </a:moveTo>
                <a:lnTo>
                  <a:pt x="15785" y="13500"/>
                </a:lnTo>
                <a:lnTo>
                  <a:pt x="15785" y="4050"/>
                </a:lnTo>
                <a:lnTo>
                  <a:pt x="18277" y="4050"/>
                </a:lnTo>
                <a:cubicBezTo>
                  <a:pt x="18277" y="4050"/>
                  <a:pt x="18277" y="13500"/>
                  <a:pt x="18277" y="13500"/>
                </a:cubicBezTo>
                <a:close/>
                <a:moveTo>
                  <a:pt x="14123" y="13500"/>
                </a:moveTo>
                <a:lnTo>
                  <a:pt x="11631" y="13500"/>
                </a:lnTo>
                <a:lnTo>
                  <a:pt x="11631" y="8775"/>
                </a:lnTo>
                <a:lnTo>
                  <a:pt x="14123" y="8775"/>
                </a:lnTo>
                <a:cubicBezTo>
                  <a:pt x="14123" y="8775"/>
                  <a:pt x="14123" y="13500"/>
                  <a:pt x="14123" y="13500"/>
                </a:cubicBezTo>
                <a:close/>
                <a:moveTo>
                  <a:pt x="9969" y="13500"/>
                </a:moveTo>
                <a:lnTo>
                  <a:pt x="7477" y="13500"/>
                </a:lnTo>
                <a:lnTo>
                  <a:pt x="7477" y="6750"/>
                </a:lnTo>
                <a:lnTo>
                  <a:pt x="9969" y="6750"/>
                </a:lnTo>
                <a:cubicBezTo>
                  <a:pt x="9969" y="6750"/>
                  <a:pt x="9969" y="13500"/>
                  <a:pt x="9969" y="13500"/>
                </a:cubicBezTo>
                <a:close/>
                <a:moveTo>
                  <a:pt x="5815" y="13500"/>
                </a:moveTo>
                <a:lnTo>
                  <a:pt x="3323" y="13500"/>
                </a:lnTo>
                <a:lnTo>
                  <a:pt x="3323" y="10800"/>
                </a:lnTo>
                <a:lnTo>
                  <a:pt x="5815" y="10800"/>
                </a:lnTo>
                <a:cubicBezTo>
                  <a:pt x="5815" y="10800"/>
                  <a:pt x="5815" y="13500"/>
                  <a:pt x="5815" y="13500"/>
                </a:cubicBezTo>
                <a:close/>
                <a:moveTo>
                  <a:pt x="831" y="2025"/>
                </a:moveTo>
                <a:lnTo>
                  <a:pt x="831" y="15525"/>
                </a:lnTo>
                <a:lnTo>
                  <a:pt x="20769" y="15525"/>
                </a:lnTo>
                <a:lnTo>
                  <a:pt x="20769" y="2025"/>
                </a:lnTo>
                <a:cubicBezTo>
                  <a:pt x="20769" y="2025"/>
                  <a:pt x="831" y="2025"/>
                  <a:pt x="831" y="2025"/>
                </a:cubicBezTo>
                <a:close/>
                <a:moveTo>
                  <a:pt x="16615" y="16200"/>
                </a:moveTo>
                <a:lnTo>
                  <a:pt x="18277" y="21600"/>
                </a:lnTo>
                <a:lnTo>
                  <a:pt x="19938" y="21600"/>
                </a:lnTo>
                <a:lnTo>
                  <a:pt x="18277" y="16200"/>
                </a:lnTo>
                <a:cubicBezTo>
                  <a:pt x="18277" y="16200"/>
                  <a:pt x="16615" y="16200"/>
                  <a:pt x="16615" y="16200"/>
                </a:cubicBezTo>
                <a:close/>
                <a:moveTo>
                  <a:pt x="9969" y="21600"/>
                </a:moveTo>
                <a:lnTo>
                  <a:pt x="11631" y="21600"/>
                </a:lnTo>
                <a:lnTo>
                  <a:pt x="11631" y="16200"/>
                </a:lnTo>
                <a:lnTo>
                  <a:pt x="9969" y="16200"/>
                </a:lnTo>
                <a:cubicBezTo>
                  <a:pt x="9969" y="16200"/>
                  <a:pt x="9969" y="21600"/>
                  <a:pt x="9969" y="21600"/>
                </a:cubicBezTo>
                <a:close/>
                <a:moveTo>
                  <a:pt x="20769" y="0"/>
                </a:moveTo>
                <a:lnTo>
                  <a:pt x="831" y="0"/>
                </a:lnTo>
                <a:cubicBezTo>
                  <a:pt x="372" y="0"/>
                  <a:pt x="0" y="302"/>
                  <a:pt x="0" y="675"/>
                </a:cubicBezTo>
                <a:cubicBezTo>
                  <a:pt x="0" y="1047"/>
                  <a:pt x="372" y="1350"/>
                  <a:pt x="831" y="1350"/>
                </a:cubicBezTo>
                <a:lnTo>
                  <a:pt x="20769" y="1350"/>
                </a:lnTo>
                <a:cubicBezTo>
                  <a:pt x="21228" y="1350"/>
                  <a:pt x="21600" y="1047"/>
                  <a:pt x="21600" y="675"/>
                </a:cubicBezTo>
                <a:cubicBezTo>
                  <a:pt x="21600" y="302"/>
                  <a:pt x="21228" y="0"/>
                  <a:pt x="20769" y="0"/>
                </a:cubicBezTo>
                <a:close/>
                <a:moveTo>
                  <a:pt x="3323" y="16200"/>
                </a:moveTo>
                <a:lnTo>
                  <a:pt x="4985" y="16200"/>
                </a:lnTo>
                <a:lnTo>
                  <a:pt x="3323" y="21600"/>
                </a:lnTo>
                <a:lnTo>
                  <a:pt x="1662" y="21600"/>
                </a:lnTo>
                <a:cubicBezTo>
                  <a:pt x="1662" y="21600"/>
                  <a:pt x="3323" y="16200"/>
                  <a:pt x="3323" y="1620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38100" tIns="38100" rIns="38100" bIns="3810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 </a:t>
            </a:r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27" hasCustomPrompt="1"/>
          </p:nvPr>
        </p:nvSpPr>
        <p:spPr>
          <a:xfrm>
            <a:off x="7932859" y="3716459"/>
            <a:ext cx="369962" cy="369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40" y="10800"/>
                </a:moveTo>
                <a:cubicBezTo>
                  <a:pt x="12240" y="11595"/>
                  <a:pt x="11595" y="12240"/>
                  <a:pt x="10800" y="12240"/>
                </a:cubicBezTo>
                <a:cubicBezTo>
                  <a:pt x="10268" y="12240"/>
                  <a:pt x="9809" y="11949"/>
                  <a:pt x="9560" y="11520"/>
                </a:cubicBezTo>
                <a:lnTo>
                  <a:pt x="4320" y="11520"/>
                </a:lnTo>
                <a:lnTo>
                  <a:pt x="4320" y="10080"/>
                </a:lnTo>
                <a:lnTo>
                  <a:pt x="9560" y="10080"/>
                </a:lnTo>
                <a:cubicBezTo>
                  <a:pt x="9686" y="9864"/>
                  <a:pt x="9865" y="9683"/>
                  <a:pt x="10080" y="9557"/>
                </a:cubicBezTo>
                <a:lnTo>
                  <a:pt x="10080" y="2880"/>
                </a:lnTo>
                <a:lnTo>
                  <a:pt x="11520" y="2880"/>
                </a:lnTo>
                <a:lnTo>
                  <a:pt x="11520" y="9560"/>
                </a:lnTo>
                <a:cubicBezTo>
                  <a:pt x="11949" y="9809"/>
                  <a:pt x="12240" y="10268"/>
                  <a:pt x="12240" y="10800"/>
                </a:cubicBezTo>
                <a:close/>
                <a:moveTo>
                  <a:pt x="10800" y="20160"/>
                </a:moveTo>
                <a:cubicBezTo>
                  <a:pt x="5631" y="20160"/>
                  <a:pt x="1440" y="15969"/>
                  <a:pt x="1440" y="10800"/>
                </a:cubicBezTo>
                <a:cubicBezTo>
                  <a:pt x="1440" y="5631"/>
                  <a:pt x="5631" y="1440"/>
                  <a:pt x="10800" y="1440"/>
                </a:cubicBezTo>
                <a:cubicBezTo>
                  <a:pt x="15969" y="1440"/>
                  <a:pt x="20160" y="5631"/>
                  <a:pt x="20160" y="10800"/>
                </a:cubicBezTo>
                <a:cubicBezTo>
                  <a:pt x="20160" y="15969"/>
                  <a:pt x="15969" y="20160"/>
                  <a:pt x="10800" y="20160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38100" tIns="38100" rIns="38100" bIns="3810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sz="quarter" idx="28" hasCustomPrompt="1"/>
          </p:nvPr>
        </p:nvSpPr>
        <p:spPr>
          <a:xfrm>
            <a:off x="8972157" y="6715028"/>
            <a:ext cx="353847" cy="276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62" y="12960"/>
                </a:moveTo>
                <a:cubicBezTo>
                  <a:pt x="5621" y="12960"/>
                  <a:pt x="6075" y="13540"/>
                  <a:pt x="6075" y="14256"/>
                </a:cubicBezTo>
                <a:cubicBezTo>
                  <a:pt x="6075" y="14971"/>
                  <a:pt x="5621" y="15552"/>
                  <a:pt x="5062" y="15552"/>
                </a:cubicBezTo>
                <a:cubicBezTo>
                  <a:pt x="4504" y="15552"/>
                  <a:pt x="4050" y="14972"/>
                  <a:pt x="4050" y="14256"/>
                </a:cubicBezTo>
                <a:cubicBezTo>
                  <a:pt x="4050" y="13540"/>
                  <a:pt x="4504" y="12960"/>
                  <a:pt x="5062" y="12960"/>
                </a:cubicBezTo>
                <a:close/>
                <a:moveTo>
                  <a:pt x="16538" y="12960"/>
                </a:moveTo>
                <a:cubicBezTo>
                  <a:pt x="17096" y="12960"/>
                  <a:pt x="17550" y="13540"/>
                  <a:pt x="17550" y="14256"/>
                </a:cubicBezTo>
                <a:cubicBezTo>
                  <a:pt x="17550" y="14972"/>
                  <a:pt x="17096" y="15552"/>
                  <a:pt x="16538" y="15552"/>
                </a:cubicBezTo>
                <a:cubicBezTo>
                  <a:pt x="15979" y="15552"/>
                  <a:pt x="15525" y="14972"/>
                  <a:pt x="15525" y="14256"/>
                </a:cubicBezTo>
                <a:cubicBezTo>
                  <a:pt x="15525" y="13540"/>
                  <a:pt x="15979" y="12960"/>
                  <a:pt x="16538" y="12960"/>
                </a:cubicBezTo>
                <a:close/>
                <a:moveTo>
                  <a:pt x="10800" y="17280"/>
                </a:moveTo>
                <a:cubicBezTo>
                  <a:pt x="9682" y="17280"/>
                  <a:pt x="8775" y="15926"/>
                  <a:pt x="8775" y="14256"/>
                </a:cubicBezTo>
                <a:cubicBezTo>
                  <a:pt x="8775" y="12586"/>
                  <a:pt x="9682" y="11232"/>
                  <a:pt x="10800" y="11232"/>
                </a:cubicBezTo>
                <a:cubicBezTo>
                  <a:pt x="11918" y="11232"/>
                  <a:pt x="12825" y="12586"/>
                  <a:pt x="12825" y="14256"/>
                </a:cubicBezTo>
                <a:cubicBezTo>
                  <a:pt x="12825" y="15926"/>
                  <a:pt x="11918" y="17280"/>
                  <a:pt x="10800" y="17280"/>
                </a:cubicBezTo>
                <a:close/>
                <a:moveTo>
                  <a:pt x="10800" y="10368"/>
                </a:moveTo>
                <a:cubicBezTo>
                  <a:pt x="9309" y="10368"/>
                  <a:pt x="8100" y="12108"/>
                  <a:pt x="8100" y="14256"/>
                </a:cubicBezTo>
                <a:cubicBezTo>
                  <a:pt x="8100" y="16403"/>
                  <a:pt x="9309" y="18144"/>
                  <a:pt x="10800" y="18144"/>
                </a:cubicBezTo>
                <a:cubicBezTo>
                  <a:pt x="12291" y="18144"/>
                  <a:pt x="13500" y="16403"/>
                  <a:pt x="13500" y="14256"/>
                </a:cubicBezTo>
                <a:cubicBezTo>
                  <a:pt x="13500" y="12108"/>
                  <a:pt x="12291" y="10368"/>
                  <a:pt x="10800" y="10368"/>
                </a:cubicBezTo>
                <a:close/>
                <a:moveTo>
                  <a:pt x="2700" y="0"/>
                </a:moveTo>
                <a:lnTo>
                  <a:pt x="2700" y="2592"/>
                </a:lnTo>
                <a:lnTo>
                  <a:pt x="4050" y="2592"/>
                </a:lnTo>
                <a:lnTo>
                  <a:pt x="4050" y="1728"/>
                </a:lnTo>
                <a:lnTo>
                  <a:pt x="17550" y="1728"/>
                </a:lnTo>
                <a:lnTo>
                  <a:pt x="17550" y="2592"/>
                </a:lnTo>
                <a:lnTo>
                  <a:pt x="18900" y="2592"/>
                </a:lnTo>
                <a:lnTo>
                  <a:pt x="18900" y="0"/>
                </a:lnTo>
                <a:cubicBezTo>
                  <a:pt x="18900" y="0"/>
                  <a:pt x="2700" y="0"/>
                  <a:pt x="2700" y="0"/>
                </a:cubicBezTo>
                <a:close/>
                <a:moveTo>
                  <a:pt x="1350" y="3456"/>
                </a:moveTo>
                <a:lnTo>
                  <a:pt x="1350" y="6048"/>
                </a:lnTo>
                <a:lnTo>
                  <a:pt x="2700" y="6048"/>
                </a:lnTo>
                <a:lnTo>
                  <a:pt x="2700" y="5184"/>
                </a:lnTo>
                <a:lnTo>
                  <a:pt x="18900" y="5184"/>
                </a:lnTo>
                <a:lnTo>
                  <a:pt x="18900" y="6048"/>
                </a:lnTo>
                <a:lnTo>
                  <a:pt x="20250" y="6048"/>
                </a:lnTo>
                <a:lnTo>
                  <a:pt x="20250" y="3456"/>
                </a:lnTo>
                <a:cubicBezTo>
                  <a:pt x="20250" y="3456"/>
                  <a:pt x="1350" y="3456"/>
                  <a:pt x="1350" y="3456"/>
                </a:cubicBezTo>
                <a:close/>
                <a:moveTo>
                  <a:pt x="19575" y="10368"/>
                </a:moveTo>
                <a:cubicBezTo>
                  <a:pt x="19202" y="10368"/>
                  <a:pt x="18900" y="9981"/>
                  <a:pt x="18900" y="9504"/>
                </a:cubicBezTo>
                <a:cubicBezTo>
                  <a:pt x="18900" y="9027"/>
                  <a:pt x="19202" y="8640"/>
                  <a:pt x="19575" y="8640"/>
                </a:cubicBezTo>
                <a:cubicBezTo>
                  <a:pt x="19948" y="8640"/>
                  <a:pt x="20250" y="9027"/>
                  <a:pt x="20250" y="9504"/>
                </a:cubicBezTo>
                <a:cubicBezTo>
                  <a:pt x="20250" y="9981"/>
                  <a:pt x="19948" y="10368"/>
                  <a:pt x="19575" y="10368"/>
                </a:cubicBezTo>
                <a:close/>
                <a:moveTo>
                  <a:pt x="20250" y="17280"/>
                </a:moveTo>
                <a:lnTo>
                  <a:pt x="18900" y="17280"/>
                </a:lnTo>
                <a:cubicBezTo>
                  <a:pt x="18900" y="17280"/>
                  <a:pt x="18551" y="17683"/>
                  <a:pt x="18382" y="18319"/>
                </a:cubicBezTo>
                <a:cubicBezTo>
                  <a:pt x="18203" y="18991"/>
                  <a:pt x="18247" y="19872"/>
                  <a:pt x="18225" y="19872"/>
                </a:cubicBezTo>
                <a:cubicBezTo>
                  <a:pt x="14569" y="19872"/>
                  <a:pt x="3375" y="19872"/>
                  <a:pt x="3375" y="19872"/>
                </a:cubicBezTo>
                <a:cubicBezTo>
                  <a:pt x="3386" y="19872"/>
                  <a:pt x="3397" y="19170"/>
                  <a:pt x="3224" y="18508"/>
                </a:cubicBezTo>
                <a:cubicBezTo>
                  <a:pt x="3055" y="17861"/>
                  <a:pt x="2700" y="17280"/>
                  <a:pt x="2700" y="17280"/>
                </a:cubicBezTo>
                <a:lnTo>
                  <a:pt x="1350" y="17280"/>
                </a:lnTo>
                <a:lnTo>
                  <a:pt x="1350" y="11232"/>
                </a:lnTo>
                <a:lnTo>
                  <a:pt x="2700" y="11232"/>
                </a:lnTo>
                <a:cubicBezTo>
                  <a:pt x="2700" y="11232"/>
                  <a:pt x="3057" y="10767"/>
                  <a:pt x="3227" y="10129"/>
                </a:cubicBezTo>
                <a:cubicBezTo>
                  <a:pt x="3399" y="9485"/>
                  <a:pt x="3386" y="8640"/>
                  <a:pt x="3375" y="8640"/>
                </a:cubicBezTo>
                <a:lnTo>
                  <a:pt x="18225" y="8640"/>
                </a:lnTo>
                <a:cubicBezTo>
                  <a:pt x="18216" y="8640"/>
                  <a:pt x="18146" y="9458"/>
                  <a:pt x="18332" y="10118"/>
                </a:cubicBezTo>
                <a:cubicBezTo>
                  <a:pt x="18514" y="10761"/>
                  <a:pt x="18900" y="11232"/>
                  <a:pt x="18900" y="11232"/>
                </a:cubicBezTo>
                <a:lnTo>
                  <a:pt x="20250" y="11232"/>
                </a:lnTo>
                <a:cubicBezTo>
                  <a:pt x="20250" y="11232"/>
                  <a:pt x="20250" y="17280"/>
                  <a:pt x="20250" y="17280"/>
                </a:cubicBezTo>
                <a:close/>
                <a:moveTo>
                  <a:pt x="19575" y="19872"/>
                </a:moveTo>
                <a:cubicBezTo>
                  <a:pt x="19202" y="19872"/>
                  <a:pt x="18900" y="19485"/>
                  <a:pt x="18900" y="19008"/>
                </a:cubicBezTo>
                <a:cubicBezTo>
                  <a:pt x="18900" y="18531"/>
                  <a:pt x="19202" y="18144"/>
                  <a:pt x="19575" y="18144"/>
                </a:cubicBezTo>
                <a:cubicBezTo>
                  <a:pt x="19948" y="18144"/>
                  <a:pt x="20250" y="18531"/>
                  <a:pt x="20250" y="19008"/>
                </a:cubicBezTo>
                <a:cubicBezTo>
                  <a:pt x="20250" y="19485"/>
                  <a:pt x="19948" y="19872"/>
                  <a:pt x="19575" y="19872"/>
                </a:cubicBezTo>
                <a:close/>
                <a:moveTo>
                  <a:pt x="2025" y="19872"/>
                </a:moveTo>
                <a:cubicBezTo>
                  <a:pt x="1652" y="19872"/>
                  <a:pt x="1350" y="19485"/>
                  <a:pt x="1350" y="19008"/>
                </a:cubicBezTo>
                <a:cubicBezTo>
                  <a:pt x="1350" y="18531"/>
                  <a:pt x="1652" y="18144"/>
                  <a:pt x="2025" y="18144"/>
                </a:cubicBezTo>
                <a:cubicBezTo>
                  <a:pt x="2398" y="18144"/>
                  <a:pt x="2700" y="18531"/>
                  <a:pt x="2700" y="19008"/>
                </a:cubicBezTo>
                <a:cubicBezTo>
                  <a:pt x="2700" y="19485"/>
                  <a:pt x="2398" y="19872"/>
                  <a:pt x="2025" y="19872"/>
                </a:cubicBezTo>
                <a:close/>
                <a:moveTo>
                  <a:pt x="2025" y="8640"/>
                </a:moveTo>
                <a:cubicBezTo>
                  <a:pt x="2398" y="8640"/>
                  <a:pt x="2700" y="9027"/>
                  <a:pt x="2700" y="9504"/>
                </a:cubicBezTo>
                <a:cubicBezTo>
                  <a:pt x="2700" y="9981"/>
                  <a:pt x="2398" y="10368"/>
                  <a:pt x="2025" y="10368"/>
                </a:cubicBezTo>
                <a:cubicBezTo>
                  <a:pt x="1652" y="10368"/>
                  <a:pt x="1350" y="9981"/>
                  <a:pt x="1350" y="9504"/>
                </a:cubicBezTo>
                <a:cubicBezTo>
                  <a:pt x="1350" y="9027"/>
                  <a:pt x="1652" y="8640"/>
                  <a:pt x="2025" y="8640"/>
                </a:cubicBezTo>
                <a:close/>
                <a:moveTo>
                  <a:pt x="0" y="6912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6912"/>
                </a:lnTo>
                <a:cubicBezTo>
                  <a:pt x="21600" y="6912"/>
                  <a:pt x="0" y="6912"/>
                  <a:pt x="0" y="691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38100" tIns="38100" rIns="38100" bIns="3810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29"/>
          </p:nvPr>
        </p:nvSpPr>
        <p:spPr>
          <a:xfrm>
            <a:off x="4558820" y="5513523"/>
            <a:ext cx="1981135" cy="3252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" y="0"/>
                </a:moveTo>
                <a:lnTo>
                  <a:pt x="21600" y="3998"/>
                </a:lnTo>
                <a:lnTo>
                  <a:pt x="21501" y="21600"/>
                </a:lnTo>
                <a:lnTo>
                  <a:pt x="0" y="17493"/>
                </a:lnTo>
                <a:lnTo>
                  <a:pt x="94" y="0"/>
                </a:lnTo>
                <a:close/>
              </a:path>
            </a:pathLst>
          </a:custGeom>
        </p:spPr>
        <p:txBody>
          <a:bodyPr anchor="ctr"/>
          <a:lstStyle>
            <a:lvl1pPr>
              <a:defRPr sz="7000" spc="-70">
                <a:solidFill>
                  <a:srgbClr val="FFFFFF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0" name="Shape 290"/>
          <p:cNvSpPr>
            <a:spLocks noGrp="1"/>
          </p:cNvSpPr>
          <p:nvPr>
            <p:ph type="body" sz="quarter" idx="30"/>
          </p:nvPr>
        </p:nvSpPr>
        <p:spPr>
          <a:xfrm>
            <a:off x="6590720" y="5525946"/>
            <a:ext cx="1831314" cy="3189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236"/>
                </a:moveTo>
                <a:lnTo>
                  <a:pt x="21427" y="0"/>
                </a:lnTo>
                <a:lnTo>
                  <a:pt x="21600" y="17438"/>
                </a:lnTo>
                <a:lnTo>
                  <a:pt x="0" y="21600"/>
                </a:lnTo>
                <a:lnTo>
                  <a:pt x="0" y="4236"/>
                </a:lnTo>
                <a:close/>
              </a:path>
            </a:pathLst>
          </a:custGeom>
        </p:spPr>
        <p:txBody>
          <a:bodyPr anchor="ctr"/>
          <a:lstStyle>
            <a:lvl1pPr>
              <a:defRPr sz="7000" spc="-70">
                <a:solidFill>
                  <a:srgbClr val="FFFFFF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quarter" idx="31"/>
          </p:nvPr>
        </p:nvSpPr>
        <p:spPr>
          <a:xfrm>
            <a:off x="5815817" y="4828790"/>
            <a:ext cx="1373166" cy="1434185"/>
          </a:xfrm>
          <a:prstGeom prst="rect">
            <a:avLst/>
          </a:prstGeom>
        </p:spPr>
        <p:txBody>
          <a:bodyPr anchor="ctr"/>
          <a:lstStyle>
            <a:lvl1pPr>
              <a:defRPr sz="7000" spc="-70">
                <a:solidFill>
                  <a:srgbClr val="FFFFFF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quarter" idx="32"/>
          </p:nvPr>
        </p:nvSpPr>
        <p:spPr>
          <a:xfrm>
            <a:off x="453634" y="6742952"/>
            <a:ext cx="2764024" cy="1331495"/>
          </a:xfrm>
          <a:prstGeom prst="rect">
            <a:avLst/>
          </a:prstGeom>
        </p:spPr>
        <p:txBody>
          <a:bodyPr/>
          <a:lstStyle>
            <a:lvl1pPr algn="l" defTabSz="256844">
              <a:lnSpc>
                <a:spcPct val="110000"/>
              </a:lnSpc>
              <a:spcBef>
                <a:spcPts val="0"/>
              </a:spcBef>
              <a:defRPr sz="1738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3" name="Shape 293"/>
          <p:cNvSpPr>
            <a:spLocks noGrp="1"/>
          </p:cNvSpPr>
          <p:nvPr>
            <p:ph type="body" sz="quarter" idx="33"/>
          </p:nvPr>
        </p:nvSpPr>
        <p:spPr>
          <a:xfrm>
            <a:off x="439438" y="6087836"/>
            <a:ext cx="2792417" cy="5585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1500" spc="-14">
                <a:solidFill>
                  <a:srgbClr val="40404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quarter" idx="34"/>
          </p:nvPr>
        </p:nvSpPr>
        <p:spPr>
          <a:xfrm>
            <a:off x="9787142" y="6742952"/>
            <a:ext cx="2764024" cy="1331495"/>
          </a:xfrm>
          <a:prstGeom prst="rect">
            <a:avLst/>
          </a:prstGeom>
        </p:spPr>
        <p:txBody>
          <a:bodyPr/>
          <a:lstStyle>
            <a:lvl1pPr algn="l" defTabSz="256844">
              <a:lnSpc>
                <a:spcPct val="110000"/>
              </a:lnSpc>
              <a:spcBef>
                <a:spcPts val="0"/>
              </a:spcBef>
              <a:defRPr sz="1738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35"/>
          </p:nvPr>
        </p:nvSpPr>
        <p:spPr>
          <a:xfrm>
            <a:off x="9772945" y="6087836"/>
            <a:ext cx="2792417" cy="5585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1500" spc="-14">
                <a:solidFill>
                  <a:srgbClr val="40404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sz="quarter" idx="36"/>
          </p:nvPr>
        </p:nvSpPr>
        <p:spPr>
          <a:xfrm>
            <a:off x="8850777" y="3879889"/>
            <a:ext cx="2764024" cy="1331495"/>
          </a:xfrm>
          <a:prstGeom prst="rect">
            <a:avLst/>
          </a:prstGeom>
        </p:spPr>
        <p:txBody>
          <a:bodyPr/>
          <a:lstStyle>
            <a:lvl1pPr algn="l" defTabSz="256844">
              <a:lnSpc>
                <a:spcPct val="110000"/>
              </a:lnSpc>
              <a:spcBef>
                <a:spcPts val="0"/>
              </a:spcBef>
              <a:defRPr sz="1738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30" name="Shape 295"/>
          <p:cNvSpPr>
            <a:spLocks noGrp="1"/>
          </p:cNvSpPr>
          <p:nvPr>
            <p:ph type="body" sz="quarter" idx="37"/>
          </p:nvPr>
        </p:nvSpPr>
        <p:spPr>
          <a:xfrm>
            <a:off x="8822384" y="3228861"/>
            <a:ext cx="2792417" cy="5585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1500" spc="-14">
                <a:solidFill>
                  <a:srgbClr val="40404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-10358" y="8874151"/>
            <a:ext cx="13057085" cy="88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BBF56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05" name="Shape 305"/>
          <p:cNvSpPr>
            <a:spLocks noGrp="1"/>
          </p:cNvSpPr>
          <p:nvPr>
            <p:ph type="body" sz="quarter" idx="14"/>
          </p:nvPr>
        </p:nvSpPr>
        <p:spPr>
          <a:xfrm>
            <a:off x="1111810" y="2616437"/>
            <a:ext cx="10812749" cy="4358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200" spc="-22" baseline="0">
                <a:solidFill>
                  <a:srgbClr val="FBBF56"/>
                </a:solidFill>
                <a:latin typeface="Avenir Medium"/>
                <a:ea typeface="맑은 고딕 Semilight" panose="020B0502040204020203" pitchFamily="50" charset="-127"/>
                <a:cs typeface="Avenir Medium"/>
                <a:sym typeface="Avenir Medium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sz="quarter" idx="15" hasCustomPrompt="1"/>
          </p:nvPr>
        </p:nvSpPr>
        <p:spPr>
          <a:xfrm>
            <a:off x="5008517" y="1368213"/>
            <a:ext cx="3019334" cy="1"/>
          </a:xfrm>
          <a:prstGeom prst="line">
            <a:avLst/>
          </a:prstGeom>
          <a:ln>
            <a:solidFill>
              <a:srgbClr val="414141"/>
            </a:solidFill>
          </a:ln>
        </p:spPr>
        <p:txBody>
          <a:bodyPr anchor="ctr">
            <a:noAutofit/>
          </a:bodyPr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quarter" idx="16" hasCustomPrompt="1"/>
          </p:nvPr>
        </p:nvSpPr>
        <p:spPr>
          <a:xfrm>
            <a:off x="6300273" y="1150302"/>
            <a:ext cx="435822" cy="435823"/>
          </a:xfrm>
          <a:prstGeom prst="ellipse">
            <a:avLst/>
          </a:pr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2"/>
          </p:nvPr>
        </p:nvSpPr>
        <p:spPr>
          <a:xfrm>
            <a:off x="6379110" y="1261804"/>
            <a:ext cx="264602" cy="2649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948266" y="1715611"/>
            <a:ext cx="11108268" cy="881804"/>
          </a:xfrm>
          <a:prstGeom prst="rect">
            <a:avLst/>
          </a:prstGeom>
        </p:spPr>
        <p:txBody>
          <a:bodyPr/>
          <a:lstStyle>
            <a:lvl1pPr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1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7" hasCustomPrompt="1"/>
          </p:nvPr>
        </p:nvSpPr>
        <p:spPr>
          <a:xfrm>
            <a:off x="1055894" y="6700519"/>
            <a:ext cx="3326647" cy="92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9" y="0"/>
                </a:moveTo>
                <a:lnTo>
                  <a:pt x="21600" y="0"/>
                </a:lnTo>
                <a:lnTo>
                  <a:pt x="17653" y="21600"/>
                </a:lnTo>
                <a:lnTo>
                  <a:pt x="0" y="21600"/>
                </a:lnTo>
                <a:lnTo>
                  <a:pt x="5349" y="0"/>
                </a:lnTo>
                <a:close/>
              </a:path>
            </a:pathLst>
          </a:custGeom>
          <a:solidFill>
            <a:srgbClr val="FBBF56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8" hasCustomPrompt="1"/>
          </p:nvPr>
        </p:nvSpPr>
        <p:spPr>
          <a:xfrm>
            <a:off x="1054148" y="7614919"/>
            <a:ext cx="2724389" cy="264930"/>
          </a:xfrm>
          <a:prstGeom prst="rect">
            <a:avLst/>
          </a:prstGeom>
          <a:solidFill>
            <a:srgbClr val="D6A652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9" hasCustomPrompt="1"/>
          </p:nvPr>
        </p:nvSpPr>
        <p:spPr>
          <a:xfrm>
            <a:off x="3777028" y="6710362"/>
            <a:ext cx="599640" cy="1169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7"/>
                </a:moveTo>
                <a:lnTo>
                  <a:pt x="21600" y="0"/>
                </a:lnTo>
                <a:lnTo>
                  <a:pt x="21600" y="4893"/>
                </a:lnTo>
                <a:lnTo>
                  <a:pt x="0" y="21600"/>
                </a:lnTo>
                <a:lnTo>
                  <a:pt x="0" y="16707"/>
                </a:lnTo>
                <a:close/>
              </a:path>
            </a:pathLst>
          </a:custGeom>
          <a:solidFill>
            <a:srgbClr val="A6864B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body" sz="quarter" idx="20" hasCustomPrompt="1"/>
          </p:nvPr>
        </p:nvSpPr>
        <p:spPr>
          <a:xfrm>
            <a:off x="3589121" y="6111240"/>
            <a:ext cx="3326647" cy="92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9" y="0"/>
                </a:moveTo>
                <a:lnTo>
                  <a:pt x="21600" y="0"/>
                </a:lnTo>
                <a:lnTo>
                  <a:pt x="17653" y="21600"/>
                </a:lnTo>
                <a:lnTo>
                  <a:pt x="0" y="21600"/>
                </a:lnTo>
                <a:lnTo>
                  <a:pt x="5349" y="0"/>
                </a:lnTo>
                <a:close/>
              </a:path>
            </a:pathLst>
          </a:custGeom>
          <a:solidFill>
            <a:srgbClr val="D6A652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body" sz="quarter" idx="21" hasCustomPrompt="1"/>
          </p:nvPr>
        </p:nvSpPr>
        <p:spPr>
          <a:xfrm>
            <a:off x="3587375" y="7025640"/>
            <a:ext cx="2724389" cy="264930"/>
          </a:xfrm>
          <a:prstGeom prst="rect">
            <a:avLst/>
          </a:prstGeom>
          <a:solidFill>
            <a:srgbClr val="A6864B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0255" y="6121082"/>
            <a:ext cx="599639" cy="1169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7"/>
                </a:moveTo>
                <a:lnTo>
                  <a:pt x="21600" y="0"/>
                </a:lnTo>
                <a:lnTo>
                  <a:pt x="21600" y="4893"/>
                </a:lnTo>
                <a:lnTo>
                  <a:pt x="0" y="21600"/>
                </a:lnTo>
                <a:lnTo>
                  <a:pt x="0" y="16707"/>
                </a:lnTo>
                <a:close/>
              </a:path>
            </a:pathLst>
          </a:custGeom>
          <a:solidFill>
            <a:srgbClr val="867048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sz="quarter" idx="23" hasCustomPrompt="1"/>
          </p:nvPr>
        </p:nvSpPr>
        <p:spPr>
          <a:xfrm>
            <a:off x="6122348" y="5643880"/>
            <a:ext cx="3326646" cy="92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9" y="0"/>
                </a:moveTo>
                <a:lnTo>
                  <a:pt x="21600" y="0"/>
                </a:lnTo>
                <a:lnTo>
                  <a:pt x="17653" y="21600"/>
                </a:lnTo>
                <a:lnTo>
                  <a:pt x="0" y="21600"/>
                </a:lnTo>
                <a:lnTo>
                  <a:pt x="5349" y="0"/>
                </a:lnTo>
                <a:close/>
              </a:path>
            </a:pathLst>
          </a:custGeom>
          <a:solidFill>
            <a:srgbClr val="A6864B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24" hasCustomPrompt="1"/>
          </p:nvPr>
        </p:nvSpPr>
        <p:spPr>
          <a:xfrm>
            <a:off x="6120601" y="6558280"/>
            <a:ext cx="2724390" cy="264930"/>
          </a:xfrm>
          <a:prstGeom prst="rect">
            <a:avLst/>
          </a:prstGeom>
          <a:solidFill>
            <a:srgbClr val="867048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25" hasCustomPrompt="1"/>
          </p:nvPr>
        </p:nvSpPr>
        <p:spPr>
          <a:xfrm>
            <a:off x="8843481" y="5653722"/>
            <a:ext cx="599640" cy="1169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7"/>
                </a:moveTo>
                <a:lnTo>
                  <a:pt x="21600" y="0"/>
                </a:lnTo>
                <a:lnTo>
                  <a:pt x="21600" y="4893"/>
                </a:lnTo>
                <a:lnTo>
                  <a:pt x="0" y="21600"/>
                </a:lnTo>
                <a:lnTo>
                  <a:pt x="0" y="16707"/>
                </a:lnTo>
                <a:close/>
              </a:path>
            </a:pathLst>
          </a:custGeom>
          <a:solidFill>
            <a:srgbClr val="5B5244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19" name="Shape 319"/>
          <p:cNvSpPr>
            <a:spLocks noGrp="1"/>
          </p:cNvSpPr>
          <p:nvPr>
            <p:ph type="body" sz="quarter" idx="26" hasCustomPrompt="1"/>
          </p:nvPr>
        </p:nvSpPr>
        <p:spPr>
          <a:xfrm>
            <a:off x="8655574" y="4942918"/>
            <a:ext cx="3326647" cy="92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9" y="0"/>
                </a:moveTo>
                <a:lnTo>
                  <a:pt x="21600" y="0"/>
                </a:lnTo>
                <a:lnTo>
                  <a:pt x="17653" y="21600"/>
                </a:lnTo>
                <a:lnTo>
                  <a:pt x="0" y="21600"/>
                </a:lnTo>
                <a:lnTo>
                  <a:pt x="5349" y="0"/>
                </a:lnTo>
                <a:close/>
              </a:path>
            </a:pathLst>
          </a:custGeom>
          <a:solidFill>
            <a:srgbClr val="867048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20" name="Shape 320"/>
          <p:cNvSpPr>
            <a:spLocks noGrp="1"/>
          </p:cNvSpPr>
          <p:nvPr>
            <p:ph type="body" sz="quarter" idx="27" hasCustomPrompt="1"/>
          </p:nvPr>
        </p:nvSpPr>
        <p:spPr>
          <a:xfrm>
            <a:off x="8653828" y="5857318"/>
            <a:ext cx="2724389" cy="264930"/>
          </a:xfrm>
          <a:prstGeom prst="rect">
            <a:avLst/>
          </a:prstGeom>
          <a:solidFill>
            <a:srgbClr val="5B5244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28" hasCustomPrompt="1"/>
          </p:nvPr>
        </p:nvSpPr>
        <p:spPr>
          <a:xfrm>
            <a:off x="11376708" y="4952760"/>
            <a:ext cx="599640" cy="1169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7"/>
                </a:moveTo>
                <a:lnTo>
                  <a:pt x="21600" y="0"/>
                </a:lnTo>
                <a:lnTo>
                  <a:pt x="21600" y="4893"/>
                </a:lnTo>
                <a:lnTo>
                  <a:pt x="0" y="21600"/>
                </a:lnTo>
                <a:lnTo>
                  <a:pt x="0" y="16707"/>
                </a:lnTo>
                <a:close/>
              </a:path>
            </a:pathLst>
          </a:custGeom>
          <a:solidFill>
            <a:srgbClr val="404040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29"/>
          </p:nvPr>
        </p:nvSpPr>
        <p:spPr>
          <a:xfrm>
            <a:off x="1338882" y="8047858"/>
            <a:ext cx="2308173" cy="8818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sz="quarter" idx="30"/>
          </p:nvPr>
        </p:nvSpPr>
        <p:spPr>
          <a:xfrm>
            <a:off x="3995885" y="7519538"/>
            <a:ext cx="2308173" cy="881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24" name="Shape 324"/>
          <p:cNvSpPr>
            <a:spLocks noGrp="1"/>
          </p:cNvSpPr>
          <p:nvPr>
            <p:ph type="body" sz="quarter" idx="31"/>
          </p:nvPr>
        </p:nvSpPr>
        <p:spPr>
          <a:xfrm>
            <a:off x="6474924" y="7169057"/>
            <a:ext cx="2308174" cy="8818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sz="quarter" idx="32"/>
          </p:nvPr>
        </p:nvSpPr>
        <p:spPr>
          <a:xfrm>
            <a:off x="9163938" y="6579778"/>
            <a:ext cx="2308173" cy="88180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 spc="0">
                <a:solidFill>
                  <a:srgbClr val="555555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sz="quarter" idx="33" hasCustomPrompt="1"/>
          </p:nvPr>
        </p:nvSpPr>
        <p:spPr>
          <a:xfrm>
            <a:off x="2128680" y="4732971"/>
            <a:ext cx="1179330" cy="1179331"/>
          </a:xfrm>
          <a:prstGeom prst="ellipse">
            <a:avLst/>
          </a:prstGeom>
          <a:solidFill>
            <a:srgbClr val="FBBF56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34" hasCustomPrompt="1"/>
          </p:nvPr>
        </p:nvSpPr>
        <p:spPr>
          <a:xfrm>
            <a:off x="2511086" y="5067549"/>
            <a:ext cx="414518" cy="510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3500"/>
                </a:moveTo>
                <a:lnTo>
                  <a:pt x="15785" y="13500"/>
                </a:lnTo>
                <a:lnTo>
                  <a:pt x="15785" y="4050"/>
                </a:lnTo>
                <a:lnTo>
                  <a:pt x="18277" y="4050"/>
                </a:lnTo>
                <a:cubicBezTo>
                  <a:pt x="18277" y="4050"/>
                  <a:pt x="18277" y="13500"/>
                  <a:pt x="18277" y="13500"/>
                </a:cubicBezTo>
                <a:close/>
                <a:moveTo>
                  <a:pt x="14123" y="13500"/>
                </a:moveTo>
                <a:lnTo>
                  <a:pt x="11631" y="13500"/>
                </a:lnTo>
                <a:lnTo>
                  <a:pt x="11631" y="8775"/>
                </a:lnTo>
                <a:lnTo>
                  <a:pt x="14123" y="8775"/>
                </a:lnTo>
                <a:cubicBezTo>
                  <a:pt x="14123" y="8775"/>
                  <a:pt x="14123" y="13500"/>
                  <a:pt x="14123" y="13500"/>
                </a:cubicBezTo>
                <a:close/>
                <a:moveTo>
                  <a:pt x="9969" y="13500"/>
                </a:moveTo>
                <a:lnTo>
                  <a:pt x="7477" y="13500"/>
                </a:lnTo>
                <a:lnTo>
                  <a:pt x="7477" y="6750"/>
                </a:lnTo>
                <a:lnTo>
                  <a:pt x="9969" y="6750"/>
                </a:lnTo>
                <a:cubicBezTo>
                  <a:pt x="9969" y="6750"/>
                  <a:pt x="9969" y="13500"/>
                  <a:pt x="9969" y="13500"/>
                </a:cubicBezTo>
                <a:close/>
                <a:moveTo>
                  <a:pt x="5815" y="13500"/>
                </a:moveTo>
                <a:lnTo>
                  <a:pt x="3323" y="13500"/>
                </a:lnTo>
                <a:lnTo>
                  <a:pt x="3323" y="10800"/>
                </a:lnTo>
                <a:lnTo>
                  <a:pt x="5815" y="10800"/>
                </a:lnTo>
                <a:cubicBezTo>
                  <a:pt x="5815" y="10800"/>
                  <a:pt x="5815" y="13500"/>
                  <a:pt x="5815" y="13500"/>
                </a:cubicBezTo>
                <a:close/>
                <a:moveTo>
                  <a:pt x="831" y="2025"/>
                </a:moveTo>
                <a:lnTo>
                  <a:pt x="831" y="15525"/>
                </a:lnTo>
                <a:lnTo>
                  <a:pt x="20769" y="15525"/>
                </a:lnTo>
                <a:lnTo>
                  <a:pt x="20769" y="2025"/>
                </a:lnTo>
                <a:cubicBezTo>
                  <a:pt x="20769" y="2025"/>
                  <a:pt x="831" y="2025"/>
                  <a:pt x="831" y="2025"/>
                </a:cubicBezTo>
                <a:close/>
                <a:moveTo>
                  <a:pt x="16615" y="16200"/>
                </a:moveTo>
                <a:lnTo>
                  <a:pt x="18277" y="21600"/>
                </a:lnTo>
                <a:lnTo>
                  <a:pt x="19938" y="21600"/>
                </a:lnTo>
                <a:lnTo>
                  <a:pt x="18277" y="16200"/>
                </a:lnTo>
                <a:cubicBezTo>
                  <a:pt x="18277" y="16200"/>
                  <a:pt x="16615" y="16200"/>
                  <a:pt x="16615" y="16200"/>
                </a:cubicBezTo>
                <a:close/>
                <a:moveTo>
                  <a:pt x="9969" y="21600"/>
                </a:moveTo>
                <a:lnTo>
                  <a:pt x="11631" y="21600"/>
                </a:lnTo>
                <a:lnTo>
                  <a:pt x="11631" y="16200"/>
                </a:lnTo>
                <a:lnTo>
                  <a:pt x="9969" y="16200"/>
                </a:lnTo>
                <a:cubicBezTo>
                  <a:pt x="9969" y="16200"/>
                  <a:pt x="9969" y="21600"/>
                  <a:pt x="9969" y="21600"/>
                </a:cubicBezTo>
                <a:close/>
                <a:moveTo>
                  <a:pt x="20769" y="0"/>
                </a:moveTo>
                <a:lnTo>
                  <a:pt x="831" y="0"/>
                </a:lnTo>
                <a:cubicBezTo>
                  <a:pt x="372" y="0"/>
                  <a:pt x="0" y="302"/>
                  <a:pt x="0" y="675"/>
                </a:cubicBezTo>
                <a:cubicBezTo>
                  <a:pt x="0" y="1047"/>
                  <a:pt x="372" y="1350"/>
                  <a:pt x="831" y="1350"/>
                </a:cubicBezTo>
                <a:lnTo>
                  <a:pt x="20769" y="1350"/>
                </a:lnTo>
                <a:cubicBezTo>
                  <a:pt x="21228" y="1350"/>
                  <a:pt x="21600" y="1047"/>
                  <a:pt x="21600" y="675"/>
                </a:cubicBezTo>
                <a:cubicBezTo>
                  <a:pt x="21600" y="302"/>
                  <a:pt x="21228" y="0"/>
                  <a:pt x="20769" y="0"/>
                </a:cubicBezTo>
                <a:close/>
                <a:moveTo>
                  <a:pt x="3323" y="16200"/>
                </a:moveTo>
                <a:lnTo>
                  <a:pt x="4985" y="16200"/>
                </a:lnTo>
                <a:lnTo>
                  <a:pt x="3323" y="21600"/>
                </a:lnTo>
                <a:lnTo>
                  <a:pt x="1662" y="21600"/>
                </a:lnTo>
                <a:cubicBezTo>
                  <a:pt x="1662" y="21600"/>
                  <a:pt x="3323" y="16200"/>
                  <a:pt x="3323" y="1620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38100" tIns="38100" rIns="38100" bIns="3810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sz="quarter" idx="35" hasCustomPrompt="1"/>
          </p:nvPr>
        </p:nvSpPr>
        <p:spPr>
          <a:xfrm>
            <a:off x="4749960" y="4174621"/>
            <a:ext cx="1179330" cy="1179330"/>
          </a:xfrm>
          <a:prstGeom prst="ellipse">
            <a:avLst/>
          </a:prstGeom>
          <a:solidFill>
            <a:srgbClr val="D6A652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36" hasCustomPrompt="1"/>
          </p:nvPr>
        </p:nvSpPr>
        <p:spPr>
          <a:xfrm>
            <a:off x="5132366" y="4509198"/>
            <a:ext cx="414518" cy="510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3500"/>
                </a:moveTo>
                <a:lnTo>
                  <a:pt x="15785" y="13500"/>
                </a:lnTo>
                <a:lnTo>
                  <a:pt x="15785" y="4050"/>
                </a:lnTo>
                <a:lnTo>
                  <a:pt x="18277" y="4050"/>
                </a:lnTo>
                <a:cubicBezTo>
                  <a:pt x="18277" y="4050"/>
                  <a:pt x="18277" y="13500"/>
                  <a:pt x="18277" y="13500"/>
                </a:cubicBezTo>
                <a:close/>
                <a:moveTo>
                  <a:pt x="14123" y="13500"/>
                </a:moveTo>
                <a:lnTo>
                  <a:pt x="11631" y="13500"/>
                </a:lnTo>
                <a:lnTo>
                  <a:pt x="11631" y="8775"/>
                </a:lnTo>
                <a:lnTo>
                  <a:pt x="14123" y="8775"/>
                </a:lnTo>
                <a:cubicBezTo>
                  <a:pt x="14123" y="8775"/>
                  <a:pt x="14123" y="13500"/>
                  <a:pt x="14123" y="13500"/>
                </a:cubicBezTo>
                <a:close/>
                <a:moveTo>
                  <a:pt x="9969" y="13500"/>
                </a:moveTo>
                <a:lnTo>
                  <a:pt x="7477" y="13500"/>
                </a:lnTo>
                <a:lnTo>
                  <a:pt x="7477" y="6750"/>
                </a:lnTo>
                <a:lnTo>
                  <a:pt x="9969" y="6750"/>
                </a:lnTo>
                <a:cubicBezTo>
                  <a:pt x="9969" y="6750"/>
                  <a:pt x="9969" y="13500"/>
                  <a:pt x="9969" y="13500"/>
                </a:cubicBezTo>
                <a:close/>
                <a:moveTo>
                  <a:pt x="5815" y="13500"/>
                </a:moveTo>
                <a:lnTo>
                  <a:pt x="3323" y="13500"/>
                </a:lnTo>
                <a:lnTo>
                  <a:pt x="3323" y="10800"/>
                </a:lnTo>
                <a:lnTo>
                  <a:pt x="5815" y="10800"/>
                </a:lnTo>
                <a:cubicBezTo>
                  <a:pt x="5815" y="10800"/>
                  <a:pt x="5815" y="13500"/>
                  <a:pt x="5815" y="13500"/>
                </a:cubicBezTo>
                <a:close/>
                <a:moveTo>
                  <a:pt x="831" y="2025"/>
                </a:moveTo>
                <a:lnTo>
                  <a:pt x="831" y="15525"/>
                </a:lnTo>
                <a:lnTo>
                  <a:pt x="20769" y="15525"/>
                </a:lnTo>
                <a:lnTo>
                  <a:pt x="20769" y="2025"/>
                </a:lnTo>
                <a:cubicBezTo>
                  <a:pt x="20769" y="2025"/>
                  <a:pt x="831" y="2025"/>
                  <a:pt x="831" y="2025"/>
                </a:cubicBezTo>
                <a:close/>
                <a:moveTo>
                  <a:pt x="16615" y="16200"/>
                </a:moveTo>
                <a:lnTo>
                  <a:pt x="18277" y="21600"/>
                </a:lnTo>
                <a:lnTo>
                  <a:pt x="19938" y="21600"/>
                </a:lnTo>
                <a:lnTo>
                  <a:pt x="18277" y="16200"/>
                </a:lnTo>
                <a:cubicBezTo>
                  <a:pt x="18277" y="16200"/>
                  <a:pt x="16615" y="16200"/>
                  <a:pt x="16615" y="16200"/>
                </a:cubicBezTo>
                <a:close/>
                <a:moveTo>
                  <a:pt x="9969" y="21600"/>
                </a:moveTo>
                <a:lnTo>
                  <a:pt x="11631" y="21600"/>
                </a:lnTo>
                <a:lnTo>
                  <a:pt x="11631" y="16200"/>
                </a:lnTo>
                <a:lnTo>
                  <a:pt x="9969" y="16200"/>
                </a:lnTo>
                <a:cubicBezTo>
                  <a:pt x="9969" y="16200"/>
                  <a:pt x="9969" y="21600"/>
                  <a:pt x="9969" y="21600"/>
                </a:cubicBezTo>
                <a:close/>
                <a:moveTo>
                  <a:pt x="20769" y="0"/>
                </a:moveTo>
                <a:lnTo>
                  <a:pt x="831" y="0"/>
                </a:lnTo>
                <a:cubicBezTo>
                  <a:pt x="372" y="0"/>
                  <a:pt x="0" y="302"/>
                  <a:pt x="0" y="675"/>
                </a:cubicBezTo>
                <a:cubicBezTo>
                  <a:pt x="0" y="1047"/>
                  <a:pt x="372" y="1350"/>
                  <a:pt x="831" y="1350"/>
                </a:cubicBezTo>
                <a:lnTo>
                  <a:pt x="20769" y="1350"/>
                </a:lnTo>
                <a:cubicBezTo>
                  <a:pt x="21228" y="1350"/>
                  <a:pt x="21600" y="1047"/>
                  <a:pt x="21600" y="675"/>
                </a:cubicBezTo>
                <a:cubicBezTo>
                  <a:pt x="21600" y="302"/>
                  <a:pt x="21228" y="0"/>
                  <a:pt x="20769" y="0"/>
                </a:cubicBezTo>
                <a:close/>
                <a:moveTo>
                  <a:pt x="3323" y="16200"/>
                </a:moveTo>
                <a:lnTo>
                  <a:pt x="4985" y="16200"/>
                </a:lnTo>
                <a:lnTo>
                  <a:pt x="3323" y="21600"/>
                </a:lnTo>
                <a:lnTo>
                  <a:pt x="1662" y="21600"/>
                </a:lnTo>
                <a:cubicBezTo>
                  <a:pt x="1662" y="21600"/>
                  <a:pt x="3323" y="16200"/>
                  <a:pt x="3323" y="1620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38100" tIns="38100" rIns="38100" bIns="3810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37" hasCustomPrompt="1"/>
          </p:nvPr>
        </p:nvSpPr>
        <p:spPr>
          <a:xfrm>
            <a:off x="7371239" y="3679764"/>
            <a:ext cx="1179331" cy="1179330"/>
          </a:xfrm>
          <a:prstGeom prst="ellipse">
            <a:avLst/>
          </a:prstGeom>
          <a:solidFill>
            <a:srgbClr val="A6864B"/>
          </a:solidFill>
        </p:spPr>
        <p:txBody>
          <a:bodyPr lIns="20320" tIns="20320" rIns="20320" bIns="2032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31" name="Shape 331"/>
          <p:cNvSpPr>
            <a:spLocks noGrp="1"/>
          </p:cNvSpPr>
          <p:nvPr>
            <p:ph type="body" sz="quarter" idx="38" hasCustomPrompt="1"/>
          </p:nvPr>
        </p:nvSpPr>
        <p:spPr>
          <a:xfrm>
            <a:off x="7753646" y="4014341"/>
            <a:ext cx="414517" cy="510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3500"/>
                </a:moveTo>
                <a:lnTo>
                  <a:pt x="15785" y="13500"/>
                </a:lnTo>
                <a:lnTo>
                  <a:pt x="15785" y="4050"/>
                </a:lnTo>
                <a:lnTo>
                  <a:pt x="18277" y="4050"/>
                </a:lnTo>
                <a:cubicBezTo>
                  <a:pt x="18277" y="4050"/>
                  <a:pt x="18277" y="13500"/>
                  <a:pt x="18277" y="13500"/>
                </a:cubicBezTo>
                <a:close/>
                <a:moveTo>
                  <a:pt x="14123" y="13500"/>
                </a:moveTo>
                <a:lnTo>
                  <a:pt x="11631" y="13500"/>
                </a:lnTo>
                <a:lnTo>
                  <a:pt x="11631" y="8775"/>
                </a:lnTo>
                <a:lnTo>
                  <a:pt x="14123" y="8775"/>
                </a:lnTo>
                <a:cubicBezTo>
                  <a:pt x="14123" y="8775"/>
                  <a:pt x="14123" y="13500"/>
                  <a:pt x="14123" y="13500"/>
                </a:cubicBezTo>
                <a:close/>
                <a:moveTo>
                  <a:pt x="9969" y="13500"/>
                </a:moveTo>
                <a:lnTo>
                  <a:pt x="7477" y="13500"/>
                </a:lnTo>
                <a:lnTo>
                  <a:pt x="7477" y="6750"/>
                </a:lnTo>
                <a:lnTo>
                  <a:pt x="9969" y="6750"/>
                </a:lnTo>
                <a:cubicBezTo>
                  <a:pt x="9969" y="6750"/>
                  <a:pt x="9969" y="13500"/>
                  <a:pt x="9969" y="13500"/>
                </a:cubicBezTo>
                <a:close/>
                <a:moveTo>
                  <a:pt x="5815" y="13500"/>
                </a:moveTo>
                <a:lnTo>
                  <a:pt x="3323" y="13500"/>
                </a:lnTo>
                <a:lnTo>
                  <a:pt x="3323" y="10800"/>
                </a:lnTo>
                <a:lnTo>
                  <a:pt x="5815" y="10800"/>
                </a:lnTo>
                <a:cubicBezTo>
                  <a:pt x="5815" y="10800"/>
                  <a:pt x="5815" y="13500"/>
                  <a:pt x="5815" y="13500"/>
                </a:cubicBezTo>
                <a:close/>
                <a:moveTo>
                  <a:pt x="831" y="2025"/>
                </a:moveTo>
                <a:lnTo>
                  <a:pt x="831" y="15525"/>
                </a:lnTo>
                <a:lnTo>
                  <a:pt x="20769" y="15525"/>
                </a:lnTo>
                <a:lnTo>
                  <a:pt x="20769" y="2025"/>
                </a:lnTo>
                <a:cubicBezTo>
                  <a:pt x="20769" y="2025"/>
                  <a:pt x="831" y="2025"/>
                  <a:pt x="831" y="2025"/>
                </a:cubicBezTo>
                <a:close/>
                <a:moveTo>
                  <a:pt x="16615" y="16200"/>
                </a:moveTo>
                <a:lnTo>
                  <a:pt x="18277" y="21600"/>
                </a:lnTo>
                <a:lnTo>
                  <a:pt x="19938" y="21600"/>
                </a:lnTo>
                <a:lnTo>
                  <a:pt x="18277" y="16200"/>
                </a:lnTo>
                <a:cubicBezTo>
                  <a:pt x="18277" y="16200"/>
                  <a:pt x="16615" y="16200"/>
                  <a:pt x="16615" y="16200"/>
                </a:cubicBezTo>
                <a:close/>
                <a:moveTo>
                  <a:pt x="9969" y="21600"/>
                </a:moveTo>
                <a:lnTo>
                  <a:pt x="11631" y="21600"/>
                </a:lnTo>
                <a:lnTo>
                  <a:pt x="11631" y="16200"/>
                </a:lnTo>
                <a:lnTo>
                  <a:pt x="9969" y="16200"/>
                </a:lnTo>
                <a:cubicBezTo>
                  <a:pt x="9969" y="16200"/>
                  <a:pt x="9969" y="21600"/>
                  <a:pt x="9969" y="21600"/>
                </a:cubicBezTo>
                <a:close/>
                <a:moveTo>
                  <a:pt x="20769" y="0"/>
                </a:moveTo>
                <a:lnTo>
                  <a:pt x="831" y="0"/>
                </a:lnTo>
                <a:cubicBezTo>
                  <a:pt x="372" y="0"/>
                  <a:pt x="0" y="302"/>
                  <a:pt x="0" y="675"/>
                </a:cubicBezTo>
                <a:cubicBezTo>
                  <a:pt x="0" y="1047"/>
                  <a:pt x="372" y="1350"/>
                  <a:pt x="831" y="1350"/>
                </a:cubicBezTo>
                <a:lnTo>
                  <a:pt x="20769" y="1350"/>
                </a:lnTo>
                <a:cubicBezTo>
                  <a:pt x="21228" y="1350"/>
                  <a:pt x="21600" y="1047"/>
                  <a:pt x="21600" y="675"/>
                </a:cubicBezTo>
                <a:cubicBezTo>
                  <a:pt x="21600" y="302"/>
                  <a:pt x="21228" y="0"/>
                  <a:pt x="20769" y="0"/>
                </a:cubicBezTo>
                <a:close/>
                <a:moveTo>
                  <a:pt x="3323" y="16200"/>
                </a:moveTo>
                <a:lnTo>
                  <a:pt x="4985" y="16200"/>
                </a:lnTo>
                <a:lnTo>
                  <a:pt x="3323" y="21600"/>
                </a:lnTo>
                <a:lnTo>
                  <a:pt x="1662" y="21600"/>
                </a:lnTo>
                <a:cubicBezTo>
                  <a:pt x="1662" y="21600"/>
                  <a:pt x="3323" y="16200"/>
                  <a:pt x="3323" y="1620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38100" tIns="38100" rIns="38100" bIns="3810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35" name="Shape 332"/>
          <p:cNvSpPr>
            <a:spLocks noGrp="1"/>
          </p:cNvSpPr>
          <p:nvPr>
            <p:ph type="body" sz="quarter" idx="39" hasCustomPrompt="1"/>
          </p:nvPr>
        </p:nvSpPr>
        <p:spPr>
          <a:xfrm>
            <a:off x="9962039" y="3070223"/>
            <a:ext cx="1179331" cy="1179330"/>
          </a:xfrm>
          <a:prstGeom prst="ellipse">
            <a:avLst/>
          </a:prstGeom>
          <a:solidFill>
            <a:srgbClr val="867048"/>
          </a:solidFill>
          <a:ln w="3175" cap="flat">
            <a:noFill/>
            <a:miter lim="400000"/>
          </a:ln>
          <a:effectLst/>
        </p:spPr>
        <p:txBody>
          <a:bodyPr wrap="square" lIns="20320" tIns="20320" rIns="20320" bIns="20320" numCol="1" anchor="ctr">
            <a:noAutofit/>
          </a:bodyPr>
          <a:lstStyle>
            <a:lvl1pPr>
              <a:defRPr kumimoji="0" sz="2000" spc="0" normalizeH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Avenir Next"/>
              </a:defRPr>
            </a:lvl1pPr>
          </a:lstStyle>
          <a:p>
            <a:pPr lvl="0" fontAlgn="auto" latinLnBrk="0" hangingPunct="0">
              <a:lnSpc>
                <a:spcPct val="100000"/>
              </a:lnSpc>
              <a:spcBef>
                <a:spcPts val="0"/>
              </a:spcBef>
            </a:pPr>
            <a:r>
              <a:rPr lang="en-US"/>
              <a:t> </a:t>
            </a:r>
            <a:endParaRPr/>
          </a:p>
        </p:txBody>
      </p:sp>
      <p:sp>
        <p:nvSpPr>
          <p:cNvPr id="36" name="Shape 333"/>
          <p:cNvSpPr>
            <a:spLocks noGrp="1"/>
          </p:cNvSpPr>
          <p:nvPr>
            <p:ph type="body" sz="quarter" idx="40" hasCustomPrompt="1"/>
          </p:nvPr>
        </p:nvSpPr>
        <p:spPr>
          <a:xfrm>
            <a:off x="10344446" y="3404800"/>
            <a:ext cx="414517" cy="510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13500"/>
                </a:moveTo>
                <a:lnTo>
                  <a:pt x="15785" y="13500"/>
                </a:lnTo>
                <a:lnTo>
                  <a:pt x="15785" y="4050"/>
                </a:lnTo>
                <a:lnTo>
                  <a:pt x="18277" y="4050"/>
                </a:lnTo>
                <a:cubicBezTo>
                  <a:pt x="18277" y="4050"/>
                  <a:pt x="18277" y="13500"/>
                  <a:pt x="18277" y="13500"/>
                </a:cubicBezTo>
                <a:close/>
                <a:moveTo>
                  <a:pt x="14123" y="13500"/>
                </a:moveTo>
                <a:lnTo>
                  <a:pt x="11631" y="13500"/>
                </a:lnTo>
                <a:lnTo>
                  <a:pt x="11631" y="8775"/>
                </a:lnTo>
                <a:lnTo>
                  <a:pt x="14123" y="8775"/>
                </a:lnTo>
                <a:cubicBezTo>
                  <a:pt x="14123" y="8775"/>
                  <a:pt x="14123" y="13500"/>
                  <a:pt x="14123" y="13500"/>
                </a:cubicBezTo>
                <a:close/>
                <a:moveTo>
                  <a:pt x="9969" y="13500"/>
                </a:moveTo>
                <a:lnTo>
                  <a:pt x="7477" y="13500"/>
                </a:lnTo>
                <a:lnTo>
                  <a:pt x="7477" y="6750"/>
                </a:lnTo>
                <a:lnTo>
                  <a:pt x="9969" y="6750"/>
                </a:lnTo>
                <a:cubicBezTo>
                  <a:pt x="9969" y="6750"/>
                  <a:pt x="9969" y="13500"/>
                  <a:pt x="9969" y="13500"/>
                </a:cubicBezTo>
                <a:close/>
                <a:moveTo>
                  <a:pt x="5815" y="13500"/>
                </a:moveTo>
                <a:lnTo>
                  <a:pt x="3323" y="13500"/>
                </a:lnTo>
                <a:lnTo>
                  <a:pt x="3323" y="10800"/>
                </a:lnTo>
                <a:lnTo>
                  <a:pt x="5815" y="10800"/>
                </a:lnTo>
                <a:cubicBezTo>
                  <a:pt x="5815" y="10800"/>
                  <a:pt x="5815" y="13500"/>
                  <a:pt x="5815" y="13500"/>
                </a:cubicBezTo>
                <a:close/>
                <a:moveTo>
                  <a:pt x="831" y="2025"/>
                </a:moveTo>
                <a:lnTo>
                  <a:pt x="831" y="15525"/>
                </a:lnTo>
                <a:lnTo>
                  <a:pt x="20769" y="15525"/>
                </a:lnTo>
                <a:lnTo>
                  <a:pt x="20769" y="2025"/>
                </a:lnTo>
                <a:cubicBezTo>
                  <a:pt x="20769" y="2025"/>
                  <a:pt x="831" y="2025"/>
                  <a:pt x="831" y="2025"/>
                </a:cubicBezTo>
                <a:close/>
                <a:moveTo>
                  <a:pt x="16615" y="16200"/>
                </a:moveTo>
                <a:lnTo>
                  <a:pt x="18277" y="21600"/>
                </a:lnTo>
                <a:lnTo>
                  <a:pt x="19938" y="21600"/>
                </a:lnTo>
                <a:lnTo>
                  <a:pt x="18277" y="16200"/>
                </a:lnTo>
                <a:cubicBezTo>
                  <a:pt x="18277" y="16200"/>
                  <a:pt x="16615" y="16200"/>
                  <a:pt x="16615" y="16200"/>
                </a:cubicBezTo>
                <a:close/>
                <a:moveTo>
                  <a:pt x="9969" y="21600"/>
                </a:moveTo>
                <a:lnTo>
                  <a:pt x="11631" y="21600"/>
                </a:lnTo>
                <a:lnTo>
                  <a:pt x="11631" y="16200"/>
                </a:lnTo>
                <a:lnTo>
                  <a:pt x="9969" y="16200"/>
                </a:lnTo>
                <a:cubicBezTo>
                  <a:pt x="9969" y="16200"/>
                  <a:pt x="9969" y="21600"/>
                  <a:pt x="9969" y="21600"/>
                </a:cubicBezTo>
                <a:close/>
                <a:moveTo>
                  <a:pt x="20769" y="0"/>
                </a:moveTo>
                <a:lnTo>
                  <a:pt x="831" y="0"/>
                </a:lnTo>
                <a:cubicBezTo>
                  <a:pt x="372" y="0"/>
                  <a:pt x="0" y="302"/>
                  <a:pt x="0" y="675"/>
                </a:cubicBezTo>
                <a:cubicBezTo>
                  <a:pt x="0" y="1047"/>
                  <a:pt x="372" y="1350"/>
                  <a:pt x="831" y="1350"/>
                </a:cubicBezTo>
                <a:lnTo>
                  <a:pt x="20769" y="1350"/>
                </a:lnTo>
                <a:cubicBezTo>
                  <a:pt x="21228" y="1350"/>
                  <a:pt x="21600" y="1047"/>
                  <a:pt x="21600" y="675"/>
                </a:cubicBezTo>
                <a:cubicBezTo>
                  <a:pt x="21600" y="302"/>
                  <a:pt x="21228" y="0"/>
                  <a:pt x="20769" y="0"/>
                </a:cubicBezTo>
                <a:close/>
                <a:moveTo>
                  <a:pt x="3323" y="16200"/>
                </a:moveTo>
                <a:lnTo>
                  <a:pt x="4985" y="16200"/>
                </a:lnTo>
                <a:lnTo>
                  <a:pt x="3323" y="21600"/>
                </a:lnTo>
                <a:lnTo>
                  <a:pt x="1662" y="21600"/>
                </a:lnTo>
                <a:cubicBezTo>
                  <a:pt x="1662" y="21600"/>
                  <a:pt x="3323" y="16200"/>
                  <a:pt x="3323" y="16200"/>
                </a:cubicBezTo>
                <a:close/>
              </a:path>
            </a:pathLst>
          </a:custGeom>
          <a:solidFill>
            <a:srgbClr val="FFFFFF"/>
          </a:solidFill>
          <a:ln w="3175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>
            <a:lvl1pPr>
              <a:defRPr kumimoji="0" sz="2000" spc="0" normalizeH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Avenir Next"/>
              </a:defRPr>
            </a:lvl1pPr>
          </a:lstStyle>
          <a:p>
            <a:pPr lvl="0" fontAlgn="auto" latinLnBrk="0" hangingPunct="0">
              <a:lnSpc>
                <a:spcPct val="100000"/>
              </a:lnSpc>
              <a:spcBef>
                <a:spcPts val="0"/>
              </a:spcBef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41493" y="939258"/>
            <a:ext cx="11108268" cy="13434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48266" y="2104368"/>
            <a:ext cx="11108268" cy="8466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875691" y="8265247"/>
            <a:ext cx="264601" cy="264930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>
            <a:spAutoFit/>
          </a:bodyPr>
          <a:lstStyle>
            <a:lvl1pPr algn="ctr" defTabSz="587022">
              <a:lnSpc>
                <a:spcPct val="100000"/>
              </a:lnSpc>
              <a:defRPr sz="1400" spc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8" r:id="rId5"/>
    <p:sldLayoutId id="2147483662" r:id="rId6"/>
    <p:sldLayoutId id="2147483663" r:id="rId7"/>
  </p:sldLayoutIdLst>
  <p:transition spd="med"/>
  <p:txStyles>
    <p:titleStyle>
      <a:lvl1pPr marL="0" marR="0" indent="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1pPr>
      <a:lvl2pPr marL="0" marR="0" indent="2286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2pPr>
      <a:lvl3pPr marL="0" marR="0" indent="4572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3pPr>
      <a:lvl4pPr marL="0" marR="0" indent="6858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4pPr>
      <a:lvl5pPr marL="0" marR="0" indent="9144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5pPr>
      <a:lvl6pPr marL="0" marR="0" indent="11430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6pPr>
      <a:lvl7pPr marL="0" marR="0" indent="13716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7pPr>
      <a:lvl8pPr marL="0" marR="0" indent="16002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8pPr>
      <a:lvl9pPr marL="0" marR="0" indent="18288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9pPr>
    </p:titleStyle>
    <p:bodyStyle>
      <a:lvl1pPr marL="0" marR="0" indent="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42" baseline="0">
          <a:ln>
            <a:noFill/>
          </a:ln>
          <a:solidFill>
            <a:srgbClr val="414141"/>
          </a:solidFill>
          <a:uFillTx/>
          <a:latin typeface="+mn-lt"/>
          <a:ea typeface="+mn-ea"/>
          <a:cs typeface="+mn-cs"/>
          <a:sym typeface="Avenir Book"/>
        </a:defRPr>
      </a:lvl1pPr>
      <a:lvl2pPr marL="0" marR="0" indent="2286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42" baseline="0">
          <a:ln>
            <a:noFill/>
          </a:ln>
          <a:solidFill>
            <a:srgbClr val="414141"/>
          </a:solidFill>
          <a:uFillTx/>
          <a:latin typeface="+mn-lt"/>
          <a:ea typeface="+mn-ea"/>
          <a:cs typeface="+mn-cs"/>
          <a:sym typeface="Avenir Book"/>
        </a:defRPr>
      </a:lvl2pPr>
      <a:lvl3pPr marL="0" marR="0" indent="4572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42" baseline="0">
          <a:ln>
            <a:noFill/>
          </a:ln>
          <a:solidFill>
            <a:srgbClr val="414141"/>
          </a:solidFill>
          <a:uFillTx/>
          <a:latin typeface="+mn-lt"/>
          <a:ea typeface="+mn-ea"/>
          <a:cs typeface="+mn-cs"/>
          <a:sym typeface="Avenir Book"/>
        </a:defRPr>
      </a:lvl3pPr>
      <a:lvl4pPr marL="0" marR="0" indent="6858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42" baseline="0">
          <a:ln>
            <a:noFill/>
          </a:ln>
          <a:solidFill>
            <a:srgbClr val="414141"/>
          </a:solidFill>
          <a:uFillTx/>
          <a:latin typeface="+mn-lt"/>
          <a:ea typeface="+mn-ea"/>
          <a:cs typeface="+mn-cs"/>
          <a:sym typeface="Avenir Book"/>
        </a:defRPr>
      </a:lvl4pPr>
      <a:lvl5pPr marL="0" marR="0" indent="9144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42" baseline="0">
          <a:ln>
            <a:noFill/>
          </a:ln>
          <a:solidFill>
            <a:srgbClr val="414141"/>
          </a:solidFill>
          <a:uFillTx/>
          <a:latin typeface="+mn-lt"/>
          <a:ea typeface="+mn-ea"/>
          <a:cs typeface="+mn-cs"/>
          <a:sym typeface="Avenir Book"/>
        </a:defRPr>
      </a:lvl5pPr>
      <a:lvl6pPr marL="0" marR="0" indent="11430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42" baseline="0">
          <a:ln>
            <a:noFill/>
          </a:ln>
          <a:solidFill>
            <a:srgbClr val="414141"/>
          </a:solidFill>
          <a:uFillTx/>
          <a:latin typeface="+mn-lt"/>
          <a:ea typeface="+mn-ea"/>
          <a:cs typeface="+mn-cs"/>
          <a:sym typeface="Avenir Book"/>
        </a:defRPr>
      </a:lvl6pPr>
      <a:lvl7pPr marL="0" marR="0" indent="13716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42" baseline="0">
          <a:ln>
            <a:noFill/>
          </a:ln>
          <a:solidFill>
            <a:srgbClr val="414141"/>
          </a:solidFill>
          <a:uFillTx/>
          <a:latin typeface="+mn-lt"/>
          <a:ea typeface="+mn-ea"/>
          <a:cs typeface="+mn-cs"/>
          <a:sym typeface="Avenir Book"/>
        </a:defRPr>
      </a:lvl7pPr>
      <a:lvl8pPr marL="0" marR="0" indent="16002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42" baseline="0">
          <a:ln>
            <a:noFill/>
          </a:ln>
          <a:solidFill>
            <a:srgbClr val="414141"/>
          </a:solidFill>
          <a:uFillTx/>
          <a:latin typeface="+mn-lt"/>
          <a:ea typeface="+mn-ea"/>
          <a:cs typeface="+mn-cs"/>
          <a:sym typeface="Avenir Book"/>
        </a:defRPr>
      </a:lvl8pPr>
      <a:lvl9pPr marL="0" marR="0" indent="1828800" algn="ctr" defTabSz="325120" rtl="0" eaLnBrk="1" latinLnBrk="1" hangingPunct="1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42" baseline="0">
          <a:ln>
            <a:noFill/>
          </a:ln>
          <a:solidFill>
            <a:srgbClr val="414141"/>
          </a:solidFill>
          <a:uFillTx/>
          <a:latin typeface="+mn-lt"/>
          <a:ea typeface="+mn-ea"/>
          <a:cs typeface="+mn-cs"/>
          <a:sym typeface="Avenir Book"/>
        </a:defRPr>
      </a:lvl9pPr>
    </p:bodyStyle>
    <p:otherStyle>
      <a:lvl1pPr marL="0" marR="0" indent="0" algn="ctr" defTabSz="587022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7022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7022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7022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7022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7022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7022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7022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7022" eaLnBrk="1" latinLnBrk="1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black-and-white-apple-desk-macbook-pro-2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370"/>
          <a:stretch/>
        </p:blipFill>
        <p:spPr>
          <a:xfrm>
            <a:off x="1" y="3058228"/>
            <a:ext cx="13004799" cy="6695372"/>
          </a:xfrm>
          <a:prstGeom prst="rect">
            <a:avLst/>
          </a:prstGeom>
        </p:spPr>
      </p:pic>
      <p:sp>
        <p:nvSpPr>
          <p:cNvPr id="515" name="Shape 515"/>
          <p:cNvSpPr>
            <a:spLocks noGrp="1"/>
          </p:cNvSpPr>
          <p:nvPr>
            <p:ph type="body" idx="14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21600" y="55"/>
                </a:lnTo>
                <a:lnTo>
                  <a:pt x="21600" y="12578"/>
                </a:lnTo>
                <a:lnTo>
                  <a:pt x="0" y="21600"/>
                </a:lnTo>
                <a:lnTo>
                  <a:pt x="2" y="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516" name="Shape 516"/>
          <p:cNvSpPr>
            <a:spLocks noGrp="1"/>
          </p:cNvSpPr>
          <p:nvPr>
            <p:ph type="ctrTitle"/>
          </p:nvPr>
        </p:nvSpPr>
        <p:spPr>
          <a:xfrm>
            <a:off x="496729" y="939258"/>
            <a:ext cx="11997796" cy="134343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tx1"/>
                </a:solidFill>
              </a:rPr>
              <a:t>GSDC </a:t>
            </a:r>
            <a:r>
              <a:rPr lang="ko-KR" altLang="en-US" sz="4800" dirty="0">
                <a:solidFill>
                  <a:schemeClr val="tx1"/>
                </a:solidFill>
              </a:rPr>
              <a:t>데이터센터 관리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517" name="Shape 517"/>
          <p:cNvSpPr>
            <a:spLocks noGrp="1"/>
          </p:cNvSpPr>
          <p:nvPr>
            <p:ph type="subTitle" sz="quarter" idx="1"/>
          </p:nvPr>
        </p:nvSpPr>
        <p:spPr>
          <a:xfrm>
            <a:off x="948266" y="2445088"/>
            <a:ext cx="11108268" cy="1517311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r>
              <a:rPr lang="ko-KR" altLang="en-US" dirty="0">
                <a:solidFill>
                  <a:srgbClr val="555555"/>
                </a:solidFill>
              </a:rPr>
              <a:t>한국과학기술정보연구원</a:t>
            </a:r>
            <a:endParaRPr lang="en-US" altLang="ko-KR" dirty="0">
              <a:solidFill>
                <a:srgbClr val="555555"/>
              </a:solidFill>
            </a:endParaRPr>
          </a:p>
          <a:p>
            <a:r>
              <a:rPr lang="ko-KR" altLang="en-US" dirty="0" err="1">
                <a:solidFill>
                  <a:srgbClr val="555555"/>
                </a:solidFill>
              </a:rPr>
              <a:t>대용량데이터허브실</a:t>
            </a:r>
            <a:endParaRPr lang="en-US" altLang="ko-KR" dirty="0">
              <a:solidFill>
                <a:srgbClr val="555555"/>
              </a:solidFill>
            </a:endParaRPr>
          </a:p>
          <a:p>
            <a:r>
              <a:rPr lang="ko-KR" altLang="en-US" dirty="0">
                <a:solidFill>
                  <a:srgbClr val="555555"/>
                </a:solidFill>
              </a:rPr>
              <a:t>김정헌</a:t>
            </a:r>
            <a:endParaRPr dirty="0">
              <a:solidFill>
                <a:srgbClr val="555555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799654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투입 기간 단축과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Cost-Effective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달성</a:t>
            </a: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1430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3519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05930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898828"/>
            <a:ext cx="11108268" cy="8818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컴퓨팅 자원 관리 시스템의 효과</a:t>
            </a:r>
            <a:endParaRPr dirty="0"/>
          </a:p>
        </p:txBody>
      </p:sp>
      <p:grpSp>
        <p:nvGrpSpPr>
          <p:cNvPr id="3" name="그룹 2"/>
          <p:cNvGrpSpPr/>
          <p:nvPr/>
        </p:nvGrpSpPr>
        <p:grpSpPr>
          <a:xfrm>
            <a:off x="5964772" y="6361701"/>
            <a:ext cx="7252695" cy="3383840"/>
            <a:chOff x="5964772" y="6361701"/>
            <a:chExt cx="7252695" cy="3383840"/>
          </a:xfrm>
        </p:grpSpPr>
        <p:sp>
          <p:nvSpPr>
            <p:cNvPr id="164" name="Shape 39"/>
            <p:cNvSpPr/>
            <p:nvPr/>
          </p:nvSpPr>
          <p:spPr>
            <a:xfrm>
              <a:off x="5964772" y="6361701"/>
              <a:ext cx="7252695" cy="3383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93" y="0"/>
                  </a:moveTo>
                  <a:cubicBezTo>
                    <a:pt x="13797" y="294"/>
                    <a:pt x="12278" y="452"/>
                    <a:pt x="10757" y="455"/>
                  </a:cubicBezTo>
                  <a:cubicBezTo>
                    <a:pt x="10754" y="455"/>
                    <a:pt x="10752" y="455"/>
                    <a:pt x="10749" y="455"/>
                  </a:cubicBezTo>
                  <a:cubicBezTo>
                    <a:pt x="9260" y="452"/>
                    <a:pt x="7772" y="302"/>
                    <a:pt x="6400" y="2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15193" y="0"/>
                  </a:lnTo>
                  <a:close/>
                </a:path>
              </a:pathLst>
            </a:custGeom>
            <a:solidFill>
              <a:srgbClr val="FBBF56"/>
            </a:solidFill>
            <a:ln w="3175">
              <a:miter lim="400000"/>
            </a:ln>
          </p:spPr>
          <p:txBody>
            <a:bodyPr lIns="20320" tIns="20320" rIns="20320" bIns="20320" anchor="ctr">
              <a:noAutofit/>
            </a:bodyPr>
            <a:lstStyle/>
            <a:p>
              <a:pPr algn="ctr" latinLnBrk="1" hangingPunct="1">
                <a:lnSpc>
                  <a:spcPct val="100000"/>
                </a:lnSpc>
              </a:pPr>
              <a:endParaRPr sz="200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Helvetica Neue Thin"/>
              </a:endParaRPr>
            </a:p>
          </p:txBody>
        </p:sp>
        <p:sp>
          <p:nvSpPr>
            <p:cNvPr id="162" name="Shape 40"/>
            <p:cNvSpPr/>
            <p:nvPr/>
          </p:nvSpPr>
          <p:spPr>
            <a:xfrm>
              <a:off x="7629367" y="6766411"/>
              <a:ext cx="3923507" cy="985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8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Neue UltraLight"/>
                </a:defRPr>
              </a:lvl1pPr>
            </a:lstStyle>
            <a:p>
              <a:pPr lvl="0" algn="ctr" defTabSz="457200" hangingPunct="1">
                <a:lnSpc>
                  <a:spcPct val="80000"/>
                </a:lnSpc>
                <a:spcBef>
                  <a:spcPts val="5500"/>
                </a:spcBef>
                <a:defRPr/>
              </a:pPr>
              <a:r>
                <a:rPr lang="en-US" altLang="ko-KR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UltraLight" panose="02000206000000020004" pitchFamily="2"/>
                  <a:ea typeface="맑은 고딕 Semilight" panose="020B0502040204020203" pitchFamily="50" charset="-127"/>
                  <a:cs typeface="Helvetica Neue UltraLight"/>
                </a:rPr>
                <a:t>Cost-Effective</a:t>
              </a:r>
              <a:br>
                <a:rPr lang="en-US" altLang="ko-KR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UltraLight" panose="02000206000000020004" pitchFamily="2"/>
                  <a:ea typeface="맑은 고딕 Semilight" panose="020B0502040204020203" pitchFamily="50" charset="-127"/>
                  <a:cs typeface="Helvetica Neue UltraLight"/>
                </a:rPr>
              </a:br>
              <a:r>
                <a:rPr lang="ko-KR" altLang="en-US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UltraLight" panose="02000206000000020004" pitchFamily="2"/>
                  <a:ea typeface="맑은 고딕 Semilight" panose="020B0502040204020203" pitchFamily="50" charset="-127"/>
                  <a:cs typeface="Helvetica Neue UltraLight"/>
                </a:rPr>
                <a:t>운영달성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717882" y="2406404"/>
            <a:ext cx="2983120" cy="2983119"/>
            <a:chOff x="1717882" y="2406404"/>
            <a:chExt cx="2983120" cy="2983119"/>
          </a:xfrm>
        </p:grpSpPr>
        <p:sp>
          <p:nvSpPr>
            <p:cNvPr id="163" name="Shape 20"/>
            <p:cNvSpPr/>
            <p:nvPr/>
          </p:nvSpPr>
          <p:spPr>
            <a:xfrm>
              <a:off x="1717882" y="2406404"/>
              <a:ext cx="2983120" cy="2983119"/>
            </a:xfrm>
            <a:prstGeom prst="ellipse">
              <a:avLst/>
            </a:prstGeom>
            <a:solidFill>
              <a:srgbClr val="FBBF56"/>
            </a:solidFill>
            <a:ln w="3175">
              <a:miter lim="400000"/>
            </a:ln>
          </p:spPr>
          <p:txBody>
            <a:bodyPr lIns="20320" tIns="20320" rIns="20320" bIns="20320" anchor="ctr">
              <a:noAutofit/>
            </a:bodyPr>
            <a:lstStyle/>
            <a:p>
              <a:pPr algn="ctr" latinLnBrk="1" hangingPunct="1">
                <a:lnSpc>
                  <a:spcPct val="100000"/>
                </a:lnSpc>
              </a:pPr>
              <a:endParaRPr sz="200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Helvetica Neue Thin"/>
              </a:endParaRPr>
            </a:p>
          </p:txBody>
        </p:sp>
        <p:sp>
          <p:nvSpPr>
            <p:cNvPr id="102" name="Shape 22"/>
            <p:cNvSpPr/>
            <p:nvPr/>
          </p:nvSpPr>
          <p:spPr>
            <a:xfrm>
              <a:off x="1899266" y="2938074"/>
              <a:ext cx="2650626" cy="596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 lvl="0" algn="ctr" defTabSz="457200" hangingPunct="1">
                <a:spcBef>
                  <a:spcPts val="5500"/>
                </a:spcBef>
                <a:defRPr/>
              </a:pPr>
              <a:r>
                <a:rPr lang="ko-KR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Thin" panose="020B0403020202020204" pitchFamily="34" charset="0"/>
                  <a:ea typeface="맑은 고딕 Semilight" panose="020B0502040204020203" pitchFamily="50" charset="-127"/>
                  <a:cs typeface="Helvetica Neue Thin"/>
                  <a:sym typeface="Helvetica Neue Thin"/>
                </a:rPr>
                <a:t>업무투입</a:t>
              </a:r>
              <a:br>
                <a:rPr lang="ko-KR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Thin" panose="020B0403020202020204" pitchFamily="34" charset="0"/>
                  <a:ea typeface="맑은 고딕 Semilight" panose="020B0502040204020203" pitchFamily="50" charset="-127"/>
                  <a:cs typeface="Helvetica Neue Thin"/>
                  <a:sym typeface="Helvetica Neue Thin"/>
                </a:rPr>
              </a:br>
              <a:r>
                <a:rPr lang="ko-KR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 Thin" panose="020B0403020202020204" pitchFamily="34" charset="0"/>
                  <a:ea typeface="맑은 고딕 Semilight" panose="020B0502040204020203" pitchFamily="50" charset="-127"/>
                  <a:cs typeface="Helvetica Neue Thin"/>
                  <a:sym typeface="Helvetica Neue Thin"/>
                </a:rPr>
                <a:t>기간단축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964775" y="2409293"/>
            <a:ext cx="7252695" cy="7332740"/>
            <a:chOff x="6038651" y="3078584"/>
            <a:chExt cx="8395101" cy="8487753"/>
          </a:xfrm>
        </p:grpSpPr>
        <p:grpSp>
          <p:nvGrpSpPr>
            <p:cNvPr id="68" name="Group 52"/>
            <p:cNvGrpSpPr/>
            <p:nvPr/>
          </p:nvGrpSpPr>
          <p:grpSpPr>
            <a:xfrm>
              <a:off x="6038651" y="3078584"/>
              <a:ext cx="8395101" cy="8487753"/>
              <a:chOff x="0" y="0"/>
              <a:chExt cx="8395099" cy="8487752"/>
            </a:xfrm>
          </p:grpSpPr>
          <p:grpSp>
            <p:nvGrpSpPr>
              <p:cNvPr id="70" name="Group 38"/>
              <p:cNvGrpSpPr/>
              <p:nvPr/>
            </p:nvGrpSpPr>
            <p:grpSpPr>
              <a:xfrm>
                <a:off x="621064" y="0"/>
                <a:ext cx="7114175" cy="4653389"/>
                <a:chOff x="-1" y="0"/>
                <a:chExt cx="7114173" cy="4653388"/>
              </a:xfrm>
            </p:grpSpPr>
            <p:grpSp>
              <p:nvGrpSpPr>
                <p:cNvPr id="84" name="Group 25"/>
                <p:cNvGrpSpPr/>
                <p:nvPr/>
              </p:nvGrpSpPr>
              <p:grpSpPr>
                <a:xfrm>
                  <a:off x="-1" y="2281621"/>
                  <a:ext cx="7114173" cy="2371767"/>
                  <a:chOff x="0" y="0"/>
                  <a:chExt cx="7114171" cy="2371766"/>
                </a:xfrm>
              </p:grpSpPr>
              <p:grpSp>
                <p:nvGrpSpPr>
                  <p:cNvPr id="97" name="Group 22"/>
                  <p:cNvGrpSpPr/>
                  <p:nvPr/>
                </p:nvGrpSpPr>
                <p:grpSpPr>
                  <a:xfrm>
                    <a:off x="-1" y="0"/>
                    <a:ext cx="7114173" cy="2371767"/>
                    <a:chOff x="0" y="0"/>
                    <a:chExt cx="7114171" cy="2371766"/>
                  </a:xfrm>
                </p:grpSpPr>
                <p:sp>
                  <p:nvSpPr>
                    <p:cNvPr id="100" name="Shape 20"/>
                    <p:cNvSpPr/>
                    <p:nvPr/>
                  </p:nvSpPr>
                  <p:spPr>
                    <a:xfrm>
                      <a:off x="0" y="561268"/>
                      <a:ext cx="7114172" cy="1810499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7" y="0"/>
                          </a:moveTo>
                          <a:lnTo>
                            <a:pt x="14" y="153"/>
                          </a:lnTo>
                          <a:cubicBezTo>
                            <a:pt x="12" y="358"/>
                            <a:pt x="10" y="563"/>
                            <a:pt x="7" y="767"/>
                          </a:cubicBezTo>
                          <a:cubicBezTo>
                            <a:pt x="5" y="971"/>
                            <a:pt x="2" y="1176"/>
                            <a:pt x="0" y="1381"/>
                          </a:cubicBezTo>
                          <a:lnTo>
                            <a:pt x="0" y="12157"/>
                          </a:lnTo>
                          <a:cubicBezTo>
                            <a:pt x="1" y="12776"/>
                            <a:pt x="10" y="13390"/>
                            <a:pt x="27" y="13998"/>
                          </a:cubicBezTo>
                          <a:cubicBezTo>
                            <a:pt x="39" y="14431"/>
                            <a:pt x="55" y="14870"/>
                            <a:pt x="111" y="15262"/>
                          </a:cubicBezTo>
                          <a:cubicBezTo>
                            <a:pt x="162" y="15623"/>
                            <a:pt x="244" y="15913"/>
                            <a:pt x="335" y="16167"/>
                          </a:cubicBezTo>
                          <a:cubicBezTo>
                            <a:pt x="443" y="16469"/>
                            <a:pt x="568" y="16715"/>
                            <a:pt x="701" y="16945"/>
                          </a:cubicBezTo>
                          <a:cubicBezTo>
                            <a:pt x="1308" y="17988"/>
                            <a:pt x="2137" y="18739"/>
                            <a:pt x="3158" y="19405"/>
                          </a:cubicBezTo>
                          <a:cubicBezTo>
                            <a:pt x="5362" y="20840"/>
                            <a:pt x="8079" y="21586"/>
                            <a:pt x="10796" y="21600"/>
                          </a:cubicBezTo>
                          <a:cubicBezTo>
                            <a:pt x="10799" y="21600"/>
                            <a:pt x="10801" y="21600"/>
                            <a:pt x="10804" y="21600"/>
                          </a:cubicBezTo>
                          <a:cubicBezTo>
                            <a:pt x="13521" y="21586"/>
                            <a:pt x="16238" y="20840"/>
                            <a:pt x="18442" y="19405"/>
                          </a:cubicBezTo>
                          <a:cubicBezTo>
                            <a:pt x="19463" y="18739"/>
                            <a:pt x="20292" y="17988"/>
                            <a:pt x="20899" y="16945"/>
                          </a:cubicBezTo>
                          <a:cubicBezTo>
                            <a:pt x="21032" y="16715"/>
                            <a:pt x="21157" y="16469"/>
                            <a:pt x="21265" y="16167"/>
                          </a:cubicBezTo>
                          <a:cubicBezTo>
                            <a:pt x="21356" y="15913"/>
                            <a:pt x="21438" y="15623"/>
                            <a:pt x="21489" y="15262"/>
                          </a:cubicBezTo>
                          <a:cubicBezTo>
                            <a:pt x="21545" y="14870"/>
                            <a:pt x="21561" y="14431"/>
                            <a:pt x="21573" y="13998"/>
                          </a:cubicBezTo>
                          <a:cubicBezTo>
                            <a:pt x="21590" y="13390"/>
                            <a:pt x="21599" y="12776"/>
                            <a:pt x="21600" y="12157"/>
                          </a:cubicBezTo>
                          <a:lnTo>
                            <a:pt x="21600" y="1381"/>
                          </a:lnTo>
                          <a:cubicBezTo>
                            <a:pt x="21598" y="1176"/>
                            <a:pt x="21595" y="971"/>
                            <a:pt x="21593" y="767"/>
                          </a:cubicBezTo>
                          <a:cubicBezTo>
                            <a:pt x="21590" y="563"/>
                            <a:pt x="21588" y="358"/>
                            <a:pt x="21586" y="153"/>
                          </a:cubicBezTo>
                          <a:lnTo>
                            <a:pt x="21563" y="0"/>
                          </a:lnTo>
                          <a:lnTo>
                            <a:pt x="10804" y="270"/>
                          </a:lnTo>
                          <a:lnTo>
                            <a:pt x="10796" y="270"/>
                          </a:lnTo>
                          <a:lnTo>
                            <a:pt x="37" y="0"/>
                          </a:lnTo>
                          <a:close/>
                        </a:path>
                      </a:pathLst>
                    </a:custGeom>
                    <a:solidFill>
                      <a:srgbClr val="B9B9B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80000"/>
                        </a:lnSpc>
                        <a:spcBef>
                          <a:spcPts val="5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5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endParaRPr>
                    </a:p>
                  </p:txBody>
                </p:sp>
                <p:sp>
                  <p:nvSpPr>
                    <p:cNvPr id="101" name="Shape 21"/>
                    <p:cNvSpPr/>
                    <p:nvPr/>
                  </p:nvSpPr>
                  <p:spPr>
                    <a:xfrm>
                      <a:off x="2171" y="0"/>
                      <a:ext cx="7112001" cy="1147939"/>
                    </a:xfrm>
                    <a:prstGeom prst="ellipse">
                      <a:avLst/>
                    </a:pr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80000"/>
                        </a:lnSpc>
                        <a:spcBef>
                          <a:spcPts val="5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5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endParaRPr>
                    </a:p>
                  </p:txBody>
                </p:sp>
              </p:grpSp>
              <p:sp>
                <p:nvSpPr>
                  <p:cNvPr id="98" name="Shape 23"/>
                  <p:cNvSpPr/>
                  <p:nvPr/>
                </p:nvSpPr>
                <p:spPr>
                  <a:xfrm>
                    <a:off x="5983213" y="1237782"/>
                    <a:ext cx="476369" cy="62901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50" h="21600" extrusionOk="0">
                        <a:moveTo>
                          <a:pt x="16784" y="1264"/>
                        </a:moveTo>
                        <a:cubicBezTo>
                          <a:pt x="16363" y="1078"/>
                          <a:pt x="15824" y="1189"/>
                          <a:pt x="15581" y="1511"/>
                        </a:cubicBezTo>
                        <a:lnTo>
                          <a:pt x="14280" y="3236"/>
                        </a:lnTo>
                        <a:cubicBezTo>
                          <a:pt x="14867" y="3417"/>
                          <a:pt x="15381" y="3636"/>
                          <a:pt x="15831" y="3874"/>
                        </a:cubicBezTo>
                        <a:lnTo>
                          <a:pt x="17106" y="2185"/>
                        </a:lnTo>
                        <a:cubicBezTo>
                          <a:pt x="17349" y="1863"/>
                          <a:pt x="17205" y="1451"/>
                          <a:pt x="16784" y="1264"/>
                        </a:cubicBezTo>
                        <a:close/>
                        <a:moveTo>
                          <a:pt x="21233" y="4689"/>
                        </a:moveTo>
                        <a:cubicBezTo>
                          <a:pt x="20988" y="4366"/>
                          <a:pt x="20450" y="4256"/>
                          <a:pt x="20028" y="4442"/>
                        </a:cubicBezTo>
                        <a:lnTo>
                          <a:pt x="17841" y="5408"/>
                        </a:lnTo>
                        <a:cubicBezTo>
                          <a:pt x="18203" y="5799"/>
                          <a:pt x="18487" y="6197"/>
                          <a:pt x="18711" y="6581"/>
                        </a:cubicBezTo>
                        <a:lnTo>
                          <a:pt x="20909" y="5610"/>
                        </a:lnTo>
                        <a:cubicBezTo>
                          <a:pt x="21331" y="5423"/>
                          <a:pt x="21475" y="5012"/>
                          <a:pt x="21233" y="4689"/>
                        </a:cubicBezTo>
                        <a:close/>
                        <a:moveTo>
                          <a:pt x="1322" y="4393"/>
                        </a:moveTo>
                        <a:cubicBezTo>
                          <a:pt x="900" y="4207"/>
                          <a:pt x="362" y="4317"/>
                          <a:pt x="118" y="4640"/>
                        </a:cubicBezTo>
                        <a:cubicBezTo>
                          <a:pt x="-125" y="4963"/>
                          <a:pt x="19" y="5375"/>
                          <a:pt x="441" y="5561"/>
                        </a:cubicBezTo>
                        <a:lnTo>
                          <a:pt x="2633" y="6530"/>
                        </a:lnTo>
                        <a:cubicBezTo>
                          <a:pt x="2861" y="6146"/>
                          <a:pt x="3149" y="5751"/>
                          <a:pt x="3514" y="5362"/>
                        </a:cubicBezTo>
                        <a:cubicBezTo>
                          <a:pt x="3514" y="5362"/>
                          <a:pt x="1322" y="4393"/>
                          <a:pt x="1322" y="4393"/>
                        </a:cubicBezTo>
                        <a:close/>
                        <a:moveTo>
                          <a:pt x="5797" y="1483"/>
                        </a:moveTo>
                        <a:cubicBezTo>
                          <a:pt x="5553" y="1160"/>
                          <a:pt x="5015" y="1050"/>
                          <a:pt x="4593" y="1236"/>
                        </a:cubicBezTo>
                        <a:cubicBezTo>
                          <a:pt x="4173" y="1422"/>
                          <a:pt x="4029" y="1834"/>
                          <a:pt x="4272" y="2157"/>
                        </a:cubicBezTo>
                        <a:lnTo>
                          <a:pt x="5544" y="3843"/>
                        </a:lnTo>
                        <a:cubicBezTo>
                          <a:pt x="5997" y="3607"/>
                          <a:pt x="6514" y="3392"/>
                          <a:pt x="7103" y="3215"/>
                        </a:cubicBezTo>
                        <a:cubicBezTo>
                          <a:pt x="7103" y="3215"/>
                          <a:pt x="5797" y="1483"/>
                          <a:pt x="5797" y="1483"/>
                        </a:cubicBezTo>
                        <a:close/>
                        <a:moveTo>
                          <a:pt x="10693" y="0"/>
                        </a:moveTo>
                        <a:cubicBezTo>
                          <a:pt x="10208" y="0"/>
                          <a:pt x="9813" y="302"/>
                          <a:pt x="9813" y="674"/>
                        </a:cubicBezTo>
                        <a:lnTo>
                          <a:pt x="9813" y="2753"/>
                        </a:lnTo>
                        <a:cubicBezTo>
                          <a:pt x="10026" y="2740"/>
                          <a:pt x="11348" y="2744"/>
                          <a:pt x="11574" y="2758"/>
                        </a:cubicBezTo>
                        <a:lnTo>
                          <a:pt x="11574" y="674"/>
                        </a:lnTo>
                        <a:cubicBezTo>
                          <a:pt x="11574" y="302"/>
                          <a:pt x="11180" y="0"/>
                          <a:pt x="10693" y="0"/>
                        </a:cubicBezTo>
                        <a:close/>
                        <a:moveTo>
                          <a:pt x="18428" y="9068"/>
                        </a:moveTo>
                        <a:cubicBezTo>
                          <a:pt x="18228" y="7091"/>
                          <a:pt x="16423" y="3572"/>
                          <a:pt x="10662" y="3572"/>
                        </a:cubicBezTo>
                        <a:cubicBezTo>
                          <a:pt x="10661" y="3572"/>
                          <a:pt x="10660" y="3572"/>
                          <a:pt x="10659" y="3572"/>
                        </a:cubicBezTo>
                        <a:cubicBezTo>
                          <a:pt x="10658" y="3572"/>
                          <a:pt x="10658" y="3572"/>
                          <a:pt x="10657" y="3572"/>
                        </a:cubicBezTo>
                        <a:cubicBezTo>
                          <a:pt x="10656" y="3572"/>
                          <a:pt x="10655" y="3572"/>
                          <a:pt x="10655" y="3572"/>
                        </a:cubicBezTo>
                        <a:cubicBezTo>
                          <a:pt x="10654" y="3572"/>
                          <a:pt x="10653" y="3572"/>
                          <a:pt x="10652" y="3572"/>
                        </a:cubicBezTo>
                        <a:cubicBezTo>
                          <a:pt x="4890" y="3572"/>
                          <a:pt x="3086" y="7091"/>
                          <a:pt x="2886" y="9068"/>
                        </a:cubicBezTo>
                        <a:cubicBezTo>
                          <a:pt x="2715" y="10852"/>
                          <a:pt x="4327" y="12514"/>
                          <a:pt x="4510" y="12775"/>
                        </a:cubicBezTo>
                        <a:cubicBezTo>
                          <a:pt x="4810" y="13201"/>
                          <a:pt x="6695" y="14825"/>
                          <a:pt x="6762" y="15807"/>
                        </a:cubicBezTo>
                        <a:cubicBezTo>
                          <a:pt x="6855" y="17159"/>
                          <a:pt x="7070" y="17195"/>
                          <a:pt x="7930" y="17355"/>
                        </a:cubicBezTo>
                        <a:cubicBezTo>
                          <a:pt x="8807" y="17519"/>
                          <a:pt x="12507" y="17519"/>
                          <a:pt x="13383" y="17355"/>
                        </a:cubicBezTo>
                        <a:cubicBezTo>
                          <a:pt x="14243" y="17195"/>
                          <a:pt x="14459" y="17159"/>
                          <a:pt x="14552" y="15807"/>
                        </a:cubicBezTo>
                        <a:cubicBezTo>
                          <a:pt x="14619" y="14825"/>
                          <a:pt x="16504" y="13201"/>
                          <a:pt x="16803" y="12775"/>
                        </a:cubicBezTo>
                        <a:cubicBezTo>
                          <a:pt x="16987" y="12514"/>
                          <a:pt x="18599" y="10852"/>
                          <a:pt x="18428" y="9068"/>
                        </a:cubicBezTo>
                        <a:close/>
                        <a:moveTo>
                          <a:pt x="13756" y="19204"/>
                        </a:moveTo>
                        <a:cubicBezTo>
                          <a:pt x="13756" y="18991"/>
                          <a:pt x="13530" y="18817"/>
                          <a:pt x="13251" y="18817"/>
                        </a:cubicBezTo>
                        <a:lnTo>
                          <a:pt x="8063" y="18817"/>
                        </a:lnTo>
                        <a:cubicBezTo>
                          <a:pt x="7783" y="18817"/>
                          <a:pt x="7557" y="18991"/>
                          <a:pt x="7557" y="19204"/>
                        </a:cubicBezTo>
                        <a:lnTo>
                          <a:pt x="7557" y="19204"/>
                        </a:lnTo>
                        <a:cubicBezTo>
                          <a:pt x="7557" y="19418"/>
                          <a:pt x="7783" y="19591"/>
                          <a:pt x="8063" y="19591"/>
                        </a:cubicBezTo>
                        <a:lnTo>
                          <a:pt x="13251" y="19591"/>
                        </a:lnTo>
                        <a:cubicBezTo>
                          <a:pt x="13530" y="19591"/>
                          <a:pt x="13756" y="19418"/>
                          <a:pt x="13756" y="19204"/>
                        </a:cubicBezTo>
                        <a:cubicBezTo>
                          <a:pt x="13756" y="19204"/>
                          <a:pt x="13756" y="19204"/>
                          <a:pt x="13756" y="19204"/>
                        </a:cubicBezTo>
                        <a:close/>
                        <a:moveTo>
                          <a:pt x="13756" y="18147"/>
                        </a:moveTo>
                        <a:cubicBezTo>
                          <a:pt x="13756" y="17934"/>
                          <a:pt x="13530" y="17761"/>
                          <a:pt x="13251" y="17761"/>
                        </a:cubicBezTo>
                        <a:lnTo>
                          <a:pt x="8063" y="17761"/>
                        </a:lnTo>
                        <a:cubicBezTo>
                          <a:pt x="7783" y="17761"/>
                          <a:pt x="7557" y="17934"/>
                          <a:pt x="7557" y="18147"/>
                        </a:cubicBezTo>
                        <a:lnTo>
                          <a:pt x="7557" y="18147"/>
                        </a:lnTo>
                        <a:cubicBezTo>
                          <a:pt x="7557" y="18361"/>
                          <a:pt x="7783" y="18535"/>
                          <a:pt x="8063" y="18535"/>
                        </a:cubicBezTo>
                        <a:lnTo>
                          <a:pt x="13251" y="18535"/>
                        </a:lnTo>
                        <a:cubicBezTo>
                          <a:pt x="13530" y="18535"/>
                          <a:pt x="13756" y="18361"/>
                          <a:pt x="13756" y="18147"/>
                        </a:cubicBezTo>
                        <a:cubicBezTo>
                          <a:pt x="13756" y="18147"/>
                          <a:pt x="13756" y="18147"/>
                          <a:pt x="13756" y="18147"/>
                        </a:cubicBezTo>
                        <a:close/>
                        <a:moveTo>
                          <a:pt x="8400" y="19874"/>
                        </a:moveTo>
                        <a:lnTo>
                          <a:pt x="12913" y="19874"/>
                        </a:lnTo>
                        <a:cubicBezTo>
                          <a:pt x="12913" y="20827"/>
                          <a:pt x="11903" y="21600"/>
                          <a:pt x="10657" y="21600"/>
                        </a:cubicBezTo>
                        <a:cubicBezTo>
                          <a:pt x="9411" y="21600"/>
                          <a:pt x="8400" y="20827"/>
                          <a:pt x="8400" y="198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80000"/>
                      </a:lnSpc>
                      <a:spcBef>
                        <a:spcPts val="5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5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Helvetica Neue Thin"/>
                      <a:ea typeface="Helvetica Neue Thin"/>
                      <a:cs typeface="Helvetica Neue Thin"/>
                      <a:sym typeface="Helvetica Neue Thin"/>
                    </a:endParaRPr>
                  </a:p>
                </p:txBody>
              </p:sp>
              <p:sp>
                <p:nvSpPr>
                  <p:cNvPr id="99" name="Shape 24"/>
                  <p:cNvSpPr/>
                  <p:nvPr/>
                </p:nvSpPr>
                <p:spPr>
                  <a:xfrm>
                    <a:off x="585552" y="1263317"/>
                    <a:ext cx="635001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lnSpc>
                        <a:spcPct val="90000"/>
                      </a:lnSpc>
                      <a:defRPr sz="4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 marL="0" marR="0" lvl="0" indent="0" algn="ctr" defTabSz="457200" eaLnBrk="1" fontAlgn="auto" latinLnBrk="0" hangingPunct="1">
                      <a:lnSpc>
                        <a:spcPct val="90000"/>
                      </a:lnSpc>
                      <a:spcBef>
                        <a:spcPts val="5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3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rPr>
                      <a:t>03</a:t>
                    </a:r>
                  </a:p>
                </p:txBody>
              </p:sp>
            </p:grpSp>
            <p:grpSp>
              <p:nvGrpSpPr>
                <p:cNvPr id="85" name="Group 31"/>
                <p:cNvGrpSpPr/>
                <p:nvPr/>
              </p:nvGrpSpPr>
              <p:grpSpPr>
                <a:xfrm>
                  <a:off x="582656" y="1071335"/>
                  <a:ext cx="5965826" cy="2101782"/>
                  <a:chOff x="0" y="0"/>
                  <a:chExt cx="5965825" cy="2101780"/>
                </a:xfrm>
              </p:grpSpPr>
              <p:grpSp>
                <p:nvGrpSpPr>
                  <p:cNvPr id="92" name="Group 28"/>
                  <p:cNvGrpSpPr/>
                  <p:nvPr/>
                </p:nvGrpSpPr>
                <p:grpSpPr>
                  <a:xfrm>
                    <a:off x="0" y="0"/>
                    <a:ext cx="5965825" cy="2101780"/>
                    <a:chOff x="0" y="0"/>
                    <a:chExt cx="5965825" cy="2101779"/>
                  </a:xfrm>
                </p:grpSpPr>
                <p:sp>
                  <p:nvSpPr>
                    <p:cNvPr id="95" name="Shape 26"/>
                    <p:cNvSpPr/>
                    <p:nvPr/>
                  </p:nvSpPr>
                  <p:spPr>
                    <a:xfrm>
                      <a:off x="0" y="481338"/>
                      <a:ext cx="5965825" cy="162044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7" y="0"/>
                          </a:moveTo>
                          <a:lnTo>
                            <a:pt x="14" y="153"/>
                          </a:lnTo>
                          <a:cubicBezTo>
                            <a:pt x="12" y="358"/>
                            <a:pt x="10" y="563"/>
                            <a:pt x="7" y="767"/>
                          </a:cubicBezTo>
                          <a:cubicBezTo>
                            <a:pt x="5" y="971"/>
                            <a:pt x="2" y="1176"/>
                            <a:pt x="0" y="1381"/>
                          </a:cubicBezTo>
                          <a:lnTo>
                            <a:pt x="0" y="12157"/>
                          </a:lnTo>
                          <a:cubicBezTo>
                            <a:pt x="1" y="12776"/>
                            <a:pt x="10" y="13390"/>
                            <a:pt x="27" y="13998"/>
                          </a:cubicBezTo>
                          <a:cubicBezTo>
                            <a:pt x="39" y="14431"/>
                            <a:pt x="55" y="14870"/>
                            <a:pt x="111" y="15262"/>
                          </a:cubicBezTo>
                          <a:cubicBezTo>
                            <a:pt x="162" y="15623"/>
                            <a:pt x="244" y="15913"/>
                            <a:pt x="335" y="16167"/>
                          </a:cubicBezTo>
                          <a:cubicBezTo>
                            <a:pt x="443" y="16469"/>
                            <a:pt x="568" y="16715"/>
                            <a:pt x="701" y="16945"/>
                          </a:cubicBezTo>
                          <a:cubicBezTo>
                            <a:pt x="1308" y="17988"/>
                            <a:pt x="2137" y="18739"/>
                            <a:pt x="3158" y="19405"/>
                          </a:cubicBezTo>
                          <a:cubicBezTo>
                            <a:pt x="5362" y="20840"/>
                            <a:pt x="8079" y="21586"/>
                            <a:pt x="10796" y="21600"/>
                          </a:cubicBezTo>
                          <a:cubicBezTo>
                            <a:pt x="10799" y="21600"/>
                            <a:pt x="10801" y="21600"/>
                            <a:pt x="10804" y="21600"/>
                          </a:cubicBezTo>
                          <a:cubicBezTo>
                            <a:pt x="13521" y="21586"/>
                            <a:pt x="16238" y="20840"/>
                            <a:pt x="18442" y="19405"/>
                          </a:cubicBezTo>
                          <a:cubicBezTo>
                            <a:pt x="19463" y="18739"/>
                            <a:pt x="20292" y="17988"/>
                            <a:pt x="20899" y="16945"/>
                          </a:cubicBezTo>
                          <a:cubicBezTo>
                            <a:pt x="21032" y="16715"/>
                            <a:pt x="21157" y="16469"/>
                            <a:pt x="21265" y="16167"/>
                          </a:cubicBezTo>
                          <a:cubicBezTo>
                            <a:pt x="21356" y="15913"/>
                            <a:pt x="21438" y="15623"/>
                            <a:pt x="21489" y="15262"/>
                          </a:cubicBezTo>
                          <a:cubicBezTo>
                            <a:pt x="21545" y="14870"/>
                            <a:pt x="21561" y="14431"/>
                            <a:pt x="21573" y="13998"/>
                          </a:cubicBezTo>
                          <a:cubicBezTo>
                            <a:pt x="21590" y="13390"/>
                            <a:pt x="21599" y="12776"/>
                            <a:pt x="21600" y="12157"/>
                          </a:cubicBezTo>
                          <a:lnTo>
                            <a:pt x="21600" y="1381"/>
                          </a:lnTo>
                          <a:cubicBezTo>
                            <a:pt x="21598" y="1176"/>
                            <a:pt x="21595" y="971"/>
                            <a:pt x="21593" y="767"/>
                          </a:cubicBezTo>
                          <a:cubicBezTo>
                            <a:pt x="21590" y="563"/>
                            <a:pt x="21588" y="358"/>
                            <a:pt x="21586" y="153"/>
                          </a:cubicBezTo>
                          <a:lnTo>
                            <a:pt x="21563" y="0"/>
                          </a:lnTo>
                          <a:lnTo>
                            <a:pt x="10804" y="270"/>
                          </a:lnTo>
                          <a:lnTo>
                            <a:pt x="10796" y="270"/>
                          </a:lnTo>
                          <a:lnTo>
                            <a:pt x="37" y="0"/>
                          </a:lnTo>
                          <a:close/>
                        </a:path>
                      </a:pathLst>
                    </a:custGeom>
                    <a:solidFill>
                      <a:srgbClr val="B9B9B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80000"/>
                        </a:lnSpc>
                        <a:spcBef>
                          <a:spcPts val="5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5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endParaRPr>
                    </a:p>
                  </p:txBody>
                </p:sp>
                <p:sp>
                  <p:nvSpPr>
                    <p:cNvPr id="96" name="Shape 27"/>
                    <p:cNvSpPr/>
                    <p:nvPr/>
                  </p:nvSpPr>
                  <p:spPr>
                    <a:xfrm>
                      <a:off x="909" y="0"/>
                      <a:ext cx="5963936" cy="985392"/>
                    </a:xfrm>
                    <a:prstGeom prst="ellipse">
                      <a:avLst/>
                    </a:pr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80000"/>
                        </a:lnSpc>
                        <a:spcBef>
                          <a:spcPts val="5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5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endParaRPr>
                    </a:p>
                  </p:txBody>
                </p:sp>
              </p:grpSp>
              <p:sp>
                <p:nvSpPr>
                  <p:cNvPr id="93" name="Shape 29" hidden="1"/>
                  <p:cNvSpPr/>
                  <p:nvPr/>
                </p:nvSpPr>
                <p:spPr>
                  <a:xfrm>
                    <a:off x="4963279" y="1144510"/>
                    <a:ext cx="480625" cy="48062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374" y="0"/>
                        </a:moveTo>
                        <a:lnTo>
                          <a:pt x="3374" y="5396"/>
                        </a:lnTo>
                        <a:lnTo>
                          <a:pt x="3374" y="10123"/>
                        </a:lnTo>
                        <a:lnTo>
                          <a:pt x="4483" y="10792"/>
                        </a:lnTo>
                        <a:lnTo>
                          <a:pt x="4728" y="10792"/>
                        </a:lnTo>
                        <a:lnTo>
                          <a:pt x="4728" y="1337"/>
                        </a:lnTo>
                        <a:lnTo>
                          <a:pt x="12830" y="1337"/>
                        </a:lnTo>
                        <a:lnTo>
                          <a:pt x="12830" y="5396"/>
                        </a:lnTo>
                        <a:lnTo>
                          <a:pt x="16872" y="5396"/>
                        </a:lnTo>
                        <a:lnTo>
                          <a:pt x="16872" y="10792"/>
                        </a:lnTo>
                        <a:lnTo>
                          <a:pt x="17117" y="10792"/>
                        </a:lnTo>
                        <a:cubicBezTo>
                          <a:pt x="17117" y="10792"/>
                          <a:pt x="18226" y="10123"/>
                          <a:pt x="18226" y="10123"/>
                        </a:cubicBezTo>
                        <a:cubicBezTo>
                          <a:pt x="18226" y="8972"/>
                          <a:pt x="18226" y="6632"/>
                          <a:pt x="18226" y="5396"/>
                        </a:cubicBezTo>
                        <a:cubicBezTo>
                          <a:pt x="18226" y="5385"/>
                          <a:pt x="18226" y="5374"/>
                          <a:pt x="18226" y="5363"/>
                        </a:cubicBezTo>
                        <a:cubicBezTo>
                          <a:pt x="18225" y="5377"/>
                          <a:pt x="12845" y="0"/>
                          <a:pt x="12830" y="0"/>
                        </a:cubicBezTo>
                        <a:cubicBezTo>
                          <a:pt x="8831" y="0"/>
                          <a:pt x="3374" y="0"/>
                          <a:pt x="3374" y="0"/>
                        </a:cubicBezTo>
                        <a:close/>
                        <a:moveTo>
                          <a:pt x="2690" y="7075"/>
                        </a:moveTo>
                        <a:lnTo>
                          <a:pt x="0" y="9439"/>
                        </a:lnTo>
                        <a:lnTo>
                          <a:pt x="2021" y="9439"/>
                        </a:lnTo>
                        <a:lnTo>
                          <a:pt x="2690" y="9439"/>
                        </a:lnTo>
                        <a:cubicBezTo>
                          <a:pt x="2690" y="9439"/>
                          <a:pt x="2690" y="7075"/>
                          <a:pt x="2690" y="7075"/>
                        </a:cubicBezTo>
                        <a:close/>
                        <a:moveTo>
                          <a:pt x="0" y="9439"/>
                        </a:moveTo>
                        <a:lnTo>
                          <a:pt x="0" y="21600"/>
                        </a:lnTo>
                        <a:cubicBezTo>
                          <a:pt x="0" y="21600"/>
                          <a:pt x="21600" y="21600"/>
                          <a:pt x="21600" y="21600"/>
                        </a:cubicBezTo>
                        <a:lnTo>
                          <a:pt x="21600" y="9439"/>
                        </a:lnTo>
                        <a:lnTo>
                          <a:pt x="14166" y="14166"/>
                        </a:lnTo>
                        <a:lnTo>
                          <a:pt x="14036" y="14166"/>
                        </a:lnTo>
                        <a:lnTo>
                          <a:pt x="10792" y="16188"/>
                        </a:lnTo>
                        <a:lnTo>
                          <a:pt x="7564" y="14166"/>
                        </a:lnTo>
                        <a:lnTo>
                          <a:pt x="7417" y="14166"/>
                        </a:lnTo>
                        <a:lnTo>
                          <a:pt x="0" y="9439"/>
                        </a:lnTo>
                        <a:close/>
                        <a:moveTo>
                          <a:pt x="21600" y="9439"/>
                        </a:moveTo>
                        <a:lnTo>
                          <a:pt x="18894" y="7075"/>
                        </a:lnTo>
                        <a:lnTo>
                          <a:pt x="18894" y="9439"/>
                        </a:lnTo>
                        <a:cubicBezTo>
                          <a:pt x="18894" y="9439"/>
                          <a:pt x="19579" y="9439"/>
                          <a:pt x="19579" y="9439"/>
                        </a:cubicBezTo>
                        <a:lnTo>
                          <a:pt x="21600" y="94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80000"/>
                      </a:lnSpc>
                      <a:spcBef>
                        <a:spcPts val="5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5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Helvetica Neue Thin"/>
                      <a:ea typeface="Helvetica Neue Thin"/>
                      <a:cs typeface="Helvetica Neue Thin"/>
                      <a:sym typeface="Helvetica Neue Thin"/>
                    </a:endParaRPr>
                  </a:p>
                </p:txBody>
              </p:sp>
              <p:sp>
                <p:nvSpPr>
                  <p:cNvPr id="94" name="Shape 30"/>
                  <p:cNvSpPr/>
                  <p:nvPr/>
                </p:nvSpPr>
                <p:spPr>
                  <a:xfrm>
                    <a:off x="411202" y="1048472"/>
                    <a:ext cx="635001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lnSpc>
                        <a:spcPct val="90000"/>
                      </a:lnSpc>
                      <a:defRPr sz="4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 marL="0" marR="0" lvl="0" indent="0" algn="ctr" defTabSz="457200" eaLnBrk="1" fontAlgn="auto" latinLnBrk="0" hangingPunct="1">
                      <a:lnSpc>
                        <a:spcPct val="90000"/>
                      </a:lnSpc>
                      <a:spcBef>
                        <a:spcPts val="5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3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rPr>
                      <a:t>02</a:t>
                    </a:r>
                  </a:p>
                </p:txBody>
              </p:sp>
            </p:grpSp>
            <p:grpSp>
              <p:nvGrpSpPr>
                <p:cNvPr id="86" name="Group 37"/>
                <p:cNvGrpSpPr/>
                <p:nvPr/>
              </p:nvGrpSpPr>
              <p:grpSpPr>
                <a:xfrm>
                  <a:off x="1344819" y="0"/>
                  <a:ext cx="4654806" cy="2719507"/>
                  <a:chOff x="0" y="0"/>
                  <a:chExt cx="4654805" cy="2719505"/>
                </a:xfrm>
              </p:grpSpPr>
              <p:grpSp>
                <p:nvGrpSpPr>
                  <p:cNvPr id="87" name="Group 34"/>
                  <p:cNvGrpSpPr/>
                  <p:nvPr/>
                </p:nvGrpSpPr>
                <p:grpSpPr>
                  <a:xfrm>
                    <a:off x="0" y="0"/>
                    <a:ext cx="4441429" cy="1764598"/>
                    <a:chOff x="0" y="0"/>
                    <a:chExt cx="4441428" cy="1764597"/>
                  </a:xfrm>
                </p:grpSpPr>
                <p:sp>
                  <p:nvSpPr>
                    <p:cNvPr id="90" name="Shape 32"/>
                    <p:cNvSpPr/>
                    <p:nvPr/>
                  </p:nvSpPr>
                  <p:spPr>
                    <a:xfrm>
                      <a:off x="0" y="319583"/>
                      <a:ext cx="4441429" cy="1445015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143" extrusionOk="0">
                          <a:moveTo>
                            <a:pt x="0" y="0"/>
                          </a:moveTo>
                          <a:lnTo>
                            <a:pt x="0" y="16469"/>
                          </a:lnTo>
                          <a:cubicBezTo>
                            <a:pt x="0" y="17666"/>
                            <a:pt x="1055" y="18859"/>
                            <a:pt x="3163" y="19773"/>
                          </a:cubicBezTo>
                          <a:cubicBezTo>
                            <a:pt x="7381" y="21600"/>
                            <a:pt x="14219" y="21600"/>
                            <a:pt x="18437" y="19773"/>
                          </a:cubicBezTo>
                          <a:cubicBezTo>
                            <a:pt x="20545" y="18859"/>
                            <a:pt x="21600" y="17666"/>
                            <a:pt x="21600" y="16469"/>
                          </a:cubicBez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B9B9B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80000"/>
                        </a:lnSpc>
                        <a:spcBef>
                          <a:spcPts val="5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5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endParaRPr>
                    </a:p>
                  </p:txBody>
                </p:sp>
                <p:sp>
                  <p:nvSpPr>
                    <p:cNvPr id="91" name="Shape 33"/>
                    <p:cNvSpPr/>
                    <p:nvPr/>
                  </p:nvSpPr>
                  <p:spPr>
                    <a:xfrm>
                      <a:off x="99" y="0"/>
                      <a:ext cx="4441230" cy="639515"/>
                    </a:xfrm>
                    <a:prstGeom prst="ellipse">
                      <a:avLst/>
                    </a:prstGeom>
                    <a:solidFill>
                      <a:srgbClr val="E5E5E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80000"/>
                        </a:lnSpc>
                        <a:spcBef>
                          <a:spcPts val="5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sz="5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endParaRPr>
                    </a:p>
                  </p:txBody>
                </p:sp>
              </p:grpSp>
              <p:sp>
                <p:nvSpPr>
                  <p:cNvPr id="88" name="Shape 35"/>
                  <p:cNvSpPr/>
                  <p:nvPr/>
                </p:nvSpPr>
                <p:spPr>
                  <a:xfrm>
                    <a:off x="4227854" y="2155566"/>
                    <a:ext cx="426951" cy="5639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970" h="21547" extrusionOk="0">
                        <a:moveTo>
                          <a:pt x="6131" y="0"/>
                        </a:moveTo>
                        <a:cubicBezTo>
                          <a:pt x="6447" y="734"/>
                          <a:pt x="6796" y="1447"/>
                          <a:pt x="7132" y="2169"/>
                        </a:cubicBezTo>
                        <a:cubicBezTo>
                          <a:pt x="7467" y="2890"/>
                          <a:pt x="7821" y="3601"/>
                          <a:pt x="8145" y="4329"/>
                        </a:cubicBezTo>
                        <a:lnTo>
                          <a:pt x="8154" y="4329"/>
                        </a:lnTo>
                        <a:cubicBezTo>
                          <a:pt x="8526" y="4329"/>
                          <a:pt x="8898" y="4329"/>
                          <a:pt x="9270" y="4329"/>
                        </a:cubicBezTo>
                        <a:cubicBezTo>
                          <a:pt x="9663" y="4329"/>
                          <a:pt x="10056" y="4329"/>
                          <a:pt x="10449" y="4329"/>
                        </a:cubicBezTo>
                        <a:cubicBezTo>
                          <a:pt x="11235" y="4329"/>
                          <a:pt x="12021" y="4329"/>
                          <a:pt x="12807" y="4329"/>
                        </a:cubicBezTo>
                        <a:cubicBezTo>
                          <a:pt x="13163" y="3616"/>
                          <a:pt x="13511" y="2900"/>
                          <a:pt x="13849" y="2182"/>
                        </a:cubicBezTo>
                        <a:cubicBezTo>
                          <a:pt x="14191" y="1457"/>
                          <a:pt x="14524" y="730"/>
                          <a:pt x="14848" y="0"/>
                        </a:cubicBezTo>
                        <a:cubicBezTo>
                          <a:pt x="13386" y="0"/>
                          <a:pt x="11924" y="0"/>
                          <a:pt x="10462" y="0"/>
                        </a:cubicBezTo>
                        <a:cubicBezTo>
                          <a:pt x="9018" y="0"/>
                          <a:pt x="7574" y="0"/>
                          <a:pt x="6131" y="0"/>
                        </a:cubicBezTo>
                        <a:close/>
                        <a:moveTo>
                          <a:pt x="7958" y="5979"/>
                        </a:moveTo>
                        <a:cubicBezTo>
                          <a:pt x="5887" y="7962"/>
                          <a:pt x="3708" y="9655"/>
                          <a:pt x="1995" y="11958"/>
                        </a:cubicBezTo>
                        <a:cubicBezTo>
                          <a:pt x="1212" y="13009"/>
                          <a:pt x="423" y="14323"/>
                          <a:pt x="113" y="15792"/>
                        </a:cubicBezTo>
                        <a:cubicBezTo>
                          <a:pt x="-630" y="19312"/>
                          <a:pt x="2401" y="21011"/>
                          <a:pt x="6261" y="21400"/>
                        </a:cubicBezTo>
                        <a:cubicBezTo>
                          <a:pt x="8247" y="21600"/>
                          <a:pt x="10612" y="21554"/>
                          <a:pt x="12966" y="21503"/>
                        </a:cubicBezTo>
                        <a:cubicBezTo>
                          <a:pt x="17003" y="21416"/>
                          <a:pt x="20765" y="20221"/>
                          <a:pt x="20970" y="17112"/>
                        </a:cubicBezTo>
                        <a:cubicBezTo>
                          <a:pt x="20970" y="17019"/>
                          <a:pt x="20970" y="16926"/>
                          <a:pt x="20970" y="16833"/>
                        </a:cubicBezTo>
                        <a:cubicBezTo>
                          <a:pt x="20970" y="16741"/>
                          <a:pt x="20970" y="16648"/>
                          <a:pt x="20970" y="16555"/>
                        </a:cubicBezTo>
                        <a:cubicBezTo>
                          <a:pt x="20561" y="14074"/>
                          <a:pt x="19342" y="12221"/>
                          <a:pt x="17834" y="10593"/>
                        </a:cubicBezTo>
                        <a:cubicBezTo>
                          <a:pt x="16327" y="8965"/>
                          <a:pt x="14531" y="7561"/>
                          <a:pt x="12966" y="5979"/>
                        </a:cubicBezTo>
                        <a:cubicBezTo>
                          <a:pt x="12132" y="5979"/>
                          <a:pt x="11297" y="5979"/>
                          <a:pt x="10462" y="5979"/>
                        </a:cubicBezTo>
                        <a:cubicBezTo>
                          <a:pt x="9627" y="5979"/>
                          <a:pt x="8792" y="5979"/>
                          <a:pt x="7958" y="5979"/>
                        </a:cubicBezTo>
                        <a:close/>
                        <a:moveTo>
                          <a:pt x="10051" y="9257"/>
                        </a:moveTo>
                        <a:lnTo>
                          <a:pt x="11032" y="9257"/>
                        </a:lnTo>
                        <a:lnTo>
                          <a:pt x="11032" y="10432"/>
                        </a:lnTo>
                        <a:cubicBezTo>
                          <a:pt x="11489" y="10444"/>
                          <a:pt x="11876" y="10496"/>
                          <a:pt x="12207" y="10570"/>
                        </a:cubicBezTo>
                        <a:cubicBezTo>
                          <a:pt x="12539" y="10645"/>
                          <a:pt x="12813" y="10742"/>
                          <a:pt x="13046" y="10844"/>
                        </a:cubicBezTo>
                        <a:lnTo>
                          <a:pt x="12648" y="11648"/>
                        </a:lnTo>
                        <a:cubicBezTo>
                          <a:pt x="12323" y="11504"/>
                          <a:pt x="11679" y="11215"/>
                          <a:pt x="10687" y="11215"/>
                        </a:cubicBezTo>
                        <a:cubicBezTo>
                          <a:pt x="9494" y="11215"/>
                          <a:pt x="9044" y="11772"/>
                          <a:pt x="9044" y="12267"/>
                        </a:cubicBezTo>
                        <a:cubicBezTo>
                          <a:pt x="9044" y="12882"/>
                          <a:pt x="9630" y="13202"/>
                          <a:pt x="10979" y="13648"/>
                        </a:cubicBezTo>
                        <a:cubicBezTo>
                          <a:pt x="12575" y="14155"/>
                          <a:pt x="13390" y="14760"/>
                          <a:pt x="13390" y="15833"/>
                        </a:cubicBezTo>
                        <a:cubicBezTo>
                          <a:pt x="13390" y="16798"/>
                          <a:pt x="12523" y="17702"/>
                          <a:pt x="10926" y="17895"/>
                        </a:cubicBezTo>
                        <a:lnTo>
                          <a:pt x="10926" y="19153"/>
                        </a:lnTo>
                        <a:lnTo>
                          <a:pt x="9945" y="19153"/>
                        </a:lnTo>
                        <a:lnTo>
                          <a:pt x="9945" y="17936"/>
                        </a:lnTo>
                        <a:cubicBezTo>
                          <a:pt x="9500" y="17934"/>
                          <a:pt x="9042" y="17872"/>
                          <a:pt x="8632" y="17777"/>
                        </a:cubicBezTo>
                        <a:cubicBezTo>
                          <a:pt x="8223" y="17682"/>
                          <a:pt x="7858" y="17551"/>
                          <a:pt x="7587" y="17400"/>
                        </a:cubicBezTo>
                        <a:lnTo>
                          <a:pt x="7958" y="16596"/>
                        </a:lnTo>
                        <a:cubicBezTo>
                          <a:pt x="8500" y="16874"/>
                          <a:pt x="9316" y="17112"/>
                          <a:pt x="10184" y="17112"/>
                        </a:cubicBezTo>
                        <a:cubicBezTo>
                          <a:pt x="11284" y="17112"/>
                          <a:pt x="12039" y="16624"/>
                          <a:pt x="12039" y="15937"/>
                        </a:cubicBezTo>
                        <a:cubicBezTo>
                          <a:pt x="12039" y="15273"/>
                          <a:pt x="11437" y="14855"/>
                          <a:pt x="10290" y="14493"/>
                        </a:cubicBezTo>
                        <a:cubicBezTo>
                          <a:pt x="8709" y="14011"/>
                          <a:pt x="7719" y="13460"/>
                          <a:pt x="7719" y="12411"/>
                        </a:cubicBezTo>
                        <a:cubicBezTo>
                          <a:pt x="7719" y="11410"/>
                          <a:pt x="8641" y="10654"/>
                          <a:pt x="10051" y="10473"/>
                        </a:cubicBezTo>
                        <a:lnTo>
                          <a:pt x="10051" y="925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80000"/>
                      </a:lnSpc>
                      <a:spcBef>
                        <a:spcPts val="5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5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Helvetica Neue Thin"/>
                      <a:ea typeface="Helvetica Neue Thin"/>
                      <a:cs typeface="Helvetica Neue Thin"/>
                      <a:sym typeface="Helvetica Neue Thin"/>
                    </a:endParaRPr>
                  </a:p>
                </p:txBody>
              </p:sp>
              <p:sp>
                <p:nvSpPr>
                  <p:cNvPr id="89" name="Shape 36"/>
                  <p:cNvSpPr/>
                  <p:nvPr/>
                </p:nvSpPr>
                <p:spPr>
                  <a:xfrm>
                    <a:off x="200259" y="791294"/>
                    <a:ext cx="635001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lnSpc>
                        <a:spcPct val="90000"/>
                      </a:lnSpc>
                      <a:defRPr sz="4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 marL="0" marR="0" lvl="0" indent="0" algn="ctr" defTabSz="457200" eaLnBrk="1" fontAlgn="auto" latinLnBrk="0" hangingPunct="1">
                      <a:lnSpc>
                        <a:spcPct val="90000"/>
                      </a:lnSpc>
                      <a:spcBef>
                        <a:spcPts val="550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3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71" name="Group 51"/>
              <p:cNvGrpSpPr/>
              <p:nvPr/>
            </p:nvGrpSpPr>
            <p:grpSpPr>
              <a:xfrm>
                <a:off x="0" y="99"/>
                <a:ext cx="8395099" cy="8487653"/>
                <a:chOff x="0" y="0"/>
                <a:chExt cx="8395098" cy="8487652"/>
              </a:xfrm>
            </p:grpSpPr>
            <p:grpSp>
              <p:nvGrpSpPr>
                <p:cNvPr id="72" name="Group 43"/>
                <p:cNvGrpSpPr/>
                <p:nvPr/>
              </p:nvGrpSpPr>
              <p:grpSpPr>
                <a:xfrm>
                  <a:off x="0" y="4570809"/>
                  <a:ext cx="8395098" cy="3916843"/>
                  <a:chOff x="0" y="0"/>
                  <a:chExt cx="8395097" cy="3916842"/>
                </a:xfrm>
              </p:grpSpPr>
              <p:sp>
                <p:nvSpPr>
                  <p:cNvPr id="80" name="Shape 39"/>
                  <p:cNvSpPr/>
                  <p:nvPr/>
                </p:nvSpPr>
                <p:spPr>
                  <a:xfrm>
                    <a:off x="0" y="0"/>
                    <a:ext cx="8395097" cy="391684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5193" y="0"/>
                        </a:moveTo>
                        <a:cubicBezTo>
                          <a:pt x="13797" y="294"/>
                          <a:pt x="12278" y="452"/>
                          <a:pt x="10757" y="455"/>
                        </a:cubicBezTo>
                        <a:cubicBezTo>
                          <a:pt x="10754" y="455"/>
                          <a:pt x="10752" y="455"/>
                          <a:pt x="10749" y="455"/>
                        </a:cubicBezTo>
                        <a:cubicBezTo>
                          <a:pt x="9260" y="452"/>
                          <a:pt x="7772" y="302"/>
                          <a:pt x="6400" y="20"/>
                        </a:cubicBezTo>
                        <a:lnTo>
                          <a:pt x="0" y="21600"/>
                        </a:lnTo>
                        <a:lnTo>
                          <a:pt x="21600" y="21600"/>
                        </a:lnTo>
                        <a:lnTo>
                          <a:pt x="15193" y="0"/>
                        </a:lnTo>
                        <a:close/>
                      </a:path>
                    </a:pathLst>
                  </a:custGeom>
                  <a:solidFill>
                    <a:srgbClr val="FBBF56"/>
                  </a:solidFill>
                  <a:ln w="3175">
                    <a:miter lim="400000"/>
                  </a:ln>
                </p:spPr>
                <p:txBody>
                  <a:bodyPr lIns="20320" tIns="20320" rIns="20320" bIns="20320" anchor="ctr">
                    <a:noAutofit/>
                  </a:bodyPr>
                  <a:lstStyle/>
                  <a:p>
                    <a:pPr algn="ctr" latinLnBrk="1" hangingPunct="1">
                      <a:lnSpc>
                        <a:spcPct val="100000"/>
                      </a:lnSpc>
                    </a:pPr>
                    <a:endParaRPr sz="2000">
                      <a:solidFill>
                        <a:srgbClr val="404040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Helvetica Neue Thin"/>
                    </a:endParaRPr>
                  </a:p>
                </p:txBody>
              </p:sp>
              <p:grpSp>
                <p:nvGrpSpPr>
                  <p:cNvPr id="81" name="Group 42"/>
                  <p:cNvGrpSpPr/>
                  <p:nvPr/>
                </p:nvGrpSpPr>
                <p:grpSpPr>
                  <a:xfrm>
                    <a:off x="1657548" y="470493"/>
                    <a:ext cx="5080001" cy="2737346"/>
                    <a:chOff x="0" y="147533"/>
                    <a:chExt cx="5080000" cy="2737345"/>
                  </a:xfrm>
                </p:grpSpPr>
                <p:sp>
                  <p:nvSpPr>
                    <p:cNvPr id="82" name="Shape 40"/>
                    <p:cNvSpPr/>
                    <p:nvPr/>
                  </p:nvSpPr>
                  <p:spPr>
                    <a:xfrm>
                      <a:off x="269241" y="147533"/>
                      <a:ext cx="4541514" cy="114047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>
                        <a:defRPr sz="8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Helvetica Neue UltraLight"/>
                        </a:defRPr>
                      </a:lvl1pPr>
                    </a:lstStyle>
                    <a:p>
                      <a:pPr marL="0" marR="0" lvl="0" indent="0" algn="ctr" defTabSz="457200" eaLnBrk="1" fontAlgn="auto" latinLnBrk="0" hangingPunct="1">
                        <a:lnSpc>
                          <a:spcPct val="80000"/>
                        </a:lnSpc>
                        <a:spcBef>
                          <a:spcPts val="5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400" b="1" noProof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 Neue UltraLight" panose="02000206000000020004" pitchFamily="2"/>
                          <a:ea typeface="맑은 고딕 Semilight" panose="020B0502040204020203" pitchFamily="50" charset="-127"/>
                          <a:cs typeface="Helvetica Neue UltraLight"/>
                        </a:rPr>
                        <a:t>Cost-Effective</a:t>
                      </a:r>
                      <a:br>
                        <a:rPr lang="en-US" altLang="ko-KR" sz="5400" b="1" noProof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 Neue UltraLight" panose="02000206000000020004" pitchFamily="2"/>
                          <a:ea typeface="맑은 고딕 Semilight" panose="020B0502040204020203" pitchFamily="50" charset="-127"/>
                          <a:cs typeface="Helvetica Neue UltraLight"/>
                        </a:rPr>
                      </a:br>
                      <a:r>
                        <a:rPr lang="ko-KR" altLang="en-US" sz="5400" b="1" noProof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elvetica Neue UltraLight" panose="02000206000000020004" pitchFamily="2"/>
                          <a:ea typeface="맑은 고딕 Semilight" panose="020B0502040204020203" pitchFamily="50" charset="-127"/>
                          <a:cs typeface="Helvetica Neue UltraLight"/>
                        </a:rPr>
                        <a:t>운영달성</a:t>
                      </a:r>
                      <a:endParaRPr kumimoji="0" sz="5400" b="1" i="0" u="none" strike="noStrike" kern="0" cap="none" spc="0" normalizeH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Helvetica Neue UltraLight" panose="02000206000000020004" pitchFamily="2"/>
                        <a:ea typeface="맑은 고딕 Semilight" panose="020B0502040204020203" pitchFamily="50" charset="-127"/>
                        <a:cs typeface="Helvetica Neue UltraLight"/>
                        <a:sym typeface="Helvetica Neue UltraLight"/>
                      </a:endParaRPr>
                    </a:p>
                  </p:txBody>
                </p:sp>
                <p:sp>
                  <p:nvSpPr>
                    <p:cNvPr id="83" name="Shape 41"/>
                    <p:cNvSpPr/>
                    <p:nvPr/>
                  </p:nvSpPr>
                  <p:spPr>
                    <a:xfrm>
                      <a:off x="0" y="1806487"/>
                      <a:ext cx="5080000" cy="107839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t">
                      <a:noAutofit/>
                    </a:bodyPr>
                    <a:lstStyle>
                      <a:lvl1pPr defTabSz="584200">
                        <a:lnSpc>
                          <a:spcPct val="110000"/>
                        </a:lnSpc>
                        <a:spcBef>
                          <a:spcPts val="3000"/>
                        </a:spcBef>
                        <a:defRPr sz="2000">
                          <a:solidFill>
                            <a:srgbClr val="FFFF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marL="0" marR="0" lvl="0" indent="0" algn="ctr" defTabSz="584200" eaLnBrk="1" fontAlgn="auto" latinLnBrk="0" hangingPunct="1">
                        <a:lnSpc>
                          <a:spcPct val="110000"/>
                        </a:lnSpc>
                        <a:spcBef>
                          <a:spcPts val="3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800" b="1" i="0" u="none" strike="noStrike" kern="0" cap="none" spc="0" normalizeH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Helvetica Neue Light"/>
                        </a:rPr>
                        <a:t>상용 소프트웨어 사용대비 </a:t>
                      </a:r>
                      <a:br>
                        <a:rPr kumimoji="0" lang="en-US" altLang="ko-KR" sz="2800" b="1" i="0" u="none" strike="noStrike" kern="0" cap="none" spc="0" normalizeH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Helvetica Neue Light"/>
                        </a:rPr>
                      </a:br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년간 </a:t>
                      </a:r>
                      <a:r>
                        <a:rPr lang="en-US" altLang="ko-KR" sz="2800" b="1" dirty="0">
                          <a:solidFill>
                            <a:schemeClr val="accent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10</a:t>
                      </a:r>
                      <a:r>
                        <a:rPr lang="ko-KR" altLang="en-US" sz="2800" b="1" dirty="0">
                          <a:solidFill>
                            <a:schemeClr val="accent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억원</a:t>
                      </a:r>
                      <a:r>
                        <a:rPr kumimoji="0" lang="ko-KR" altLang="en-US" sz="2800" b="1" i="0" u="none" strike="noStrike" kern="0" cap="none" spc="0" normalizeH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Helvetica Neue Light"/>
                        </a:rPr>
                        <a:t> 절감</a:t>
                      </a:r>
                      <a:r>
                        <a:rPr kumimoji="0" lang="ko-KR" altLang="en-US" sz="2800" b="1" i="0" u="none" strike="noStrike" kern="0" cap="none" spc="0" normalizeH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Helvetica Neue Light"/>
                        </a:rPr>
                        <a:t> 효과</a:t>
                      </a:r>
                      <a:endParaRPr kumimoji="0" sz="2800" b="1" i="0" u="none" strike="noStrike" kern="0" cap="none" spc="0" normalizeH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Helvetica Neue Light"/>
                      </a:endParaRPr>
                    </a:p>
                  </p:txBody>
                </p:sp>
              </p:grpSp>
            </p:grpSp>
            <p:grpSp>
              <p:nvGrpSpPr>
                <p:cNvPr id="73" name="Group 50"/>
                <p:cNvGrpSpPr/>
                <p:nvPr/>
              </p:nvGrpSpPr>
              <p:grpSpPr>
                <a:xfrm>
                  <a:off x="2483643" y="0"/>
                  <a:ext cx="3415111" cy="4666060"/>
                  <a:chOff x="0" y="0"/>
                  <a:chExt cx="3415109" cy="4666059"/>
                </a:xfrm>
              </p:grpSpPr>
              <p:sp>
                <p:nvSpPr>
                  <p:cNvPr id="74" name="Shape 44"/>
                  <p:cNvSpPr/>
                  <p:nvPr/>
                </p:nvSpPr>
                <p:spPr>
                  <a:xfrm>
                    <a:off x="477440" y="585787"/>
                    <a:ext cx="2451101" cy="117858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281" extrusionOk="0">
                        <a:moveTo>
                          <a:pt x="0" y="0"/>
                        </a:moveTo>
                        <a:lnTo>
                          <a:pt x="0" y="20323"/>
                        </a:lnTo>
                        <a:cubicBezTo>
                          <a:pt x="6526" y="21600"/>
                          <a:pt x="15074" y="21600"/>
                          <a:pt x="21600" y="20323"/>
                        </a:cubicBez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6A652"/>
                  </a:solidFill>
                  <a:ln w="3175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20320" tIns="20320" rIns="20320" bIns="20320" anchor="ctr">
                    <a:noAutofit/>
                  </a:bodyPr>
                  <a:lstStyle/>
                  <a:p>
                    <a:pPr algn="ctr" defTabSz="584200" hangingPunct="1">
                      <a:lnSpc>
                        <a:spcPct val="100000"/>
                      </a:lnSpc>
                    </a:pPr>
                    <a:r>
                      <a:rPr lang="ko-KR" altLang="en-US" sz="2000" b="1" cap="all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rPr>
                      <a:t>다양한 고급기능의 오픈소스를 도입</a:t>
                    </a:r>
                    <a:endParaRPr sz="2000" b="1" cap="all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  <a:sym typeface="Helvetica Neue"/>
                    </a:endParaRPr>
                  </a:p>
                </p:txBody>
              </p:sp>
              <p:sp>
                <p:nvSpPr>
                  <p:cNvPr id="75" name="Shape 45"/>
                  <p:cNvSpPr/>
                  <p:nvPr/>
                </p:nvSpPr>
                <p:spPr>
                  <a:xfrm>
                    <a:off x="240096" y="1708943"/>
                    <a:ext cx="2936083" cy="35004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97" extrusionOk="0">
                        <a:moveTo>
                          <a:pt x="1793" y="0"/>
                        </a:moveTo>
                        <a:lnTo>
                          <a:pt x="1740" y="294"/>
                        </a:lnTo>
                        <a:lnTo>
                          <a:pt x="0" y="17581"/>
                        </a:lnTo>
                        <a:cubicBezTo>
                          <a:pt x="1622" y="18856"/>
                          <a:pt x="3328" y="19827"/>
                          <a:pt x="5081" y="20489"/>
                        </a:cubicBezTo>
                        <a:cubicBezTo>
                          <a:pt x="6834" y="21151"/>
                          <a:pt x="8634" y="21506"/>
                          <a:pt x="10444" y="21548"/>
                        </a:cubicBezTo>
                        <a:lnTo>
                          <a:pt x="10444" y="21597"/>
                        </a:lnTo>
                        <a:cubicBezTo>
                          <a:pt x="10563" y="21600"/>
                          <a:pt x="10681" y="21573"/>
                          <a:pt x="10800" y="21573"/>
                        </a:cubicBezTo>
                        <a:cubicBezTo>
                          <a:pt x="10919" y="21573"/>
                          <a:pt x="11037" y="21600"/>
                          <a:pt x="11156" y="21597"/>
                        </a:cubicBezTo>
                        <a:lnTo>
                          <a:pt x="11156" y="21548"/>
                        </a:lnTo>
                        <a:cubicBezTo>
                          <a:pt x="12966" y="21506"/>
                          <a:pt x="14766" y="21151"/>
                          <a:pt x="16519" y="20489"/>
                        </a:cubicBezTo>
                        <a:cubicBezTo>
                          <a:pt x="18272" y="19827"/>
                          <a:pt x="19978" y="18856"/>
                          <a:pt x="21600" y="17581"/>
                        </a:cubicBezTo>
                        <a:lnTo>
                          <a:pt x="19778" y="294"/>
                        </a:lnTo>
                        <a:lnTo>
                          <a:pt x="19726" y="0"/>
                        </a:lnTo>
                        <a:cubicBezTo>
                          <a:pt x="17011" y="2150"/>
                          <a:pt x="13886" y="3183"/>
                          <a:pt x="10759" y="3183"/>
                        </a:cubicBezTo>
                        <a:cubicBezTo>
                          <a:pt x="7633" y="3183"/>
                          <a:pt x="4507" y="2150"/>
                          <a:pt x="1793" y="0"/>
                        </a:cubicBezTo>
                        <a:close/>
                      </a:path>
                    </a:pathLst>
                  </a:custGeom>
                  <a:solidFill>
                    <a:srgbClr val="FBBF56"/>
                  </a:solidFill>
                  <a:ln w="3175">
                    <a:miter lim="400000"/>
                  </a:ln>
                </p:spPr>
                <p:txBody>
                  <a:bodyPr lIns="20320" tIns="20320" rIns="20320" bIns="20320" anchor="ctr">
                    <a:noAutofit/>
                  </a:bodyPr>
                  <a:lstStyle/>
                  <a:p>
                    <a:pPr algn="ctr" latinLnBrk="1" hangingPunct="1">
                      <a:lnSpc>
                        <a:spcPct val="100000"/>
                      </a:lnSpc>
                    </a:pPr>
                    <a:endParaRPr sz="2000">
                      <a:solidFill>
                        <a:srgbClr val="404040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Helvetica Neue Thin"/>
                    </a:endParaRPr>
                  </a:p>
                </p:txBody>
              </p:sp>
              <p:sp>
                <p:nvSpPr>
                  <p:cNvPr id="76" name="Shape 46"/>
                  <p:cNvSpPr/>
                  <p:nvPr/>
                </p:nvSpPr>
                <p:spPr>
                  <a:xfrm>
                    <a:off x="237728" y="1981596"/>
                    <a:ext cx="2936082" cy="119142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0" y="165"/>
                        </a:lnTo>
                        <a:lnTo>
                          <a:pt x="58" y="0"/>
                        </a:lnTo>
                        <a:lnTo>
                          <a:pt x="0" y="0"/>
                        </a:lnTo>
                        <a:close/>
                        <a:moveTo>
                          <a:pt x="0" y="165"/>
                        </a:moveTo>
                        <a:lnTo>
                          <a:pt x="0" y="20197"/>
                        </a:lnTo>
                        <a:cubicBezTo>
                          <a:pt x="3382" y="21087"/>
                          <a:pt x="7053" y="21586"/>
                          <a:pt x="10750" y="21600"/>
                        </a:cubicBezTo>
                        <a:cubicBezTo>
                          <a:pt x="10767" y="21600"/>
                          <a:pt x="10783" y="21600"/>
                          <a:pt x="10800" y="21600"/>
                        </a:cubicBezTo>
                        <a:cubicBezTo>
                          <a:pt x="14515" y="21586"/>
                          <a:pt x="18204" y="21080"/>
                          <a:pt x="21600" y="20183"/>
                        </a:cubicBezTo>
                        <a:lnTo>
                          <a:pt x="21600" y="165"/>
                        </a:lnTo>
                        <a:cubicBezTo>
                          <a:pt x="18356" y="915"/>
                          <a:pt x="14776" y="1306"/>
                          <a:pt x="11156" y="1331"/>
                        </a:cubicBezTo>
                        <a:lnTo>
                          <a:pt x="11156" y="1346"/>
                        </a:lnTo>
                        <a:cubicBezTo>
                          <a:pt x="11037" y="1346"/>
                          <a:pt x="10919" y="1338"/>
                          <a:pt x="10800" y="1338"/>
                        </a:cubicBezTo>
                        <a:cubicBezTo>
                          <a:pt x="10681" y="1338"/>
                          <a:pt x="10563" y="1346"/>
                          <a:pt x="10444" y="1346"/>
                        </a:cubicBezTo>
                        <a:lnTo>
                          <a:pt x="10444" y="1331"/>
                        </a:lnTo>
                        <a:cubicBezTo>
                          <a:pt x="6824" y="1306"/>
                          <a:pt x="3244" y="915"/>
                          <a:pt x="0" y="165"/>
                        </a:cubicBezTo>
                        <a:close/>
                        <a:moveTo>
                          <a:pt x="21600" y="165"/>
                        </a:moveTo>
                        <a:lnTo>
                          <a:pt x="21600" y="0"/>
                        </a:lnTo>
                        <a:lnTo>
                          <a:pt x="21542" y="0"/>
                        </a:lnTo>
                        <a:lnTo>
                          <a:pt x="21600" y="165"/>
                        </a:lnTo>
                        <a:close/>
                      </a:path>
                    </a:pathLst>
                  </a:custGeom>
                  <a:solidFill>
                    <a:srgbClr val="D6A652"/>
                  </a:solidFill>
                  <a:ln w="3175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20320" tIns="20320" rIns="20320" bIns="20320" anchor="ctr">
                    <a:noAutofit/>
                  </a:bodyPr>
                  <a:lstStyle/>
                  <a:p>
                    <a:pPr algn="ctr" defTabSz="584200" hangingPunct="1">
                      <a:lnSpc>
                        <a:spcPct val="100000"/>
                      </a:lnSpc>
                    </a:pPr>
                    <a:r>
                      <a:rPr lang="ko-KR" altLang="en-US" sz="2000" b="1" cap="all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Helvetica Neue"/>
                      </a:rPr>
                      <a:t>동일 기능의 상용 소프트웨어 </a:t>
                    </a:r>
                    <a:br>
                      <a:rPr lang="en-US" altLang="ko-KR" sz="2000" b="1" cap="all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Helvetica Neue"/>
                      </a:rPr>
                    </a:br>
                    <a:r>
                      <a:rPr lang="ko-KR" altLang="en-US" sz="2000" b="1" cap="all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Helvetica Neue"/>
                      </a:rPr>
                      <a:t>대비 비용 효율적</a:t>
                    </a:r>
                    <a:endParaRPr sz="2000" b="1" cap="all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  <a:sym typeface="Helvetica Neue"/>
                    </a:endParaRPr>
                  </a:p>
                </p:txBody>
              </p:sp>
              <p:sp>
                <p:nvSpPr>
                  <p:cNvPr id="77" name="Shape 47"/>
                  <p:cNvSpPr/>
                  <p:nvPr/>
                </p:nvSpPr>
                <p:spPr>
                  <a:xfrm>
                    <a:off x="0" y="3096021"/>
                    <a:ext cx="3415110" cy="33258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98" extrusionOk="0">
                        <a:moveTo>
                          <a:pt x="1521" y="0"/>
                        </a:moveTo>
                        <a:lnTo>
                          <a:pt x="0" y="17139"/>
                        </a:lnTo>
                        <a:cubicBezTo>
                          <a:pt x="1715" y="18684"/>
                          <a:pt x="3524" y="19827"/>
                          <a:pt x="5379" y="20567"/>
                        </a:cubicBezTo>
                        <a:cubicBezTo>
                          <a:pt x="7080" y="21245"/>
                          <a:pt x="8820" y="21555"/>
                          <a:pt x="10563" y="21572"/>
                        </a:cubicBezTo>
                        <a:lnTo>
                          <a:pt x="10563" y="21598"/>
                        </a:lnTo>
                        <a:cubicBezTo>
                          <a:pt x="10642" y="21600"/>
                          <a:pt x="10722" y="21572"/>
                          <a:pt x="10801" y="21572"/>
                        </a:cubicBezTo>
                        <a:cubicBezTo>
                          <a:pt x="10880" y="21572"/>
                          <a:pt x="10958" y="21600"/>
                          <a:pt x="11037" y="21598"/>
                        </a:cubicBezTo>
                        <a:lnTo>
                          <a:pt x="11037" y="21572"/>
                        </a:lnTo>
                        <a:cubicBezTo>
                          <a:pt x="12780" y="21555"/>
                          <a:pt x="14520" y="21245"/>
                          <a:pt x="16221" y="20567"/>
                        </a:cubicBezTo>
                        <a:cubicBezTo>
                          <a:pt x="18076" y="19827"/>
                          <a:pt x="19885" y="18684"/>
                          <a:pt x="21600" y="17139"/>
                        </a:cubicBezTo>
                        <a:lnTo>
                          <a:pt x="20079" y="0"/>
                        </a:lnTo>
                        <a:cubicBezTo>
                          <a:pt x="17232" y="3115"/>
                          <a:pt x="14147" y="4859"/>
                          <a:pt x="11037" y="4974"/>
                        </a:cubicBezTo>
                        <a:cubicBezTo>
                          <a:pt x="10962" y="4978"/>
                          <a:pt x="10887" y="4996"/>
                          <a:pt x="10811" y="5000"/>
                        </a:cubicBezTo>
                        <a:cubicBezTo>
                          <a:pt x="10742" y="4999"/>
                          <a:pt x="10674" y="4981"/>
                          <a:pt x="10605" y="4974"/>
                        </a:cubicBezTo>
                        <a:cubicBezTo>
                          <a:pt x="10591" y="4974"/>
                          <a:pt x="10577" y="4975"/>
                          <a:pt x="10563" y="4974"/>
                        </a:cubicBezTo>
                        <a:cubicBezTo>
                          <a:pt x="7453" y="4859"/>
                          <a:pt x="4368" y="3115"/>
                          <a:pt x="1521" y="0"/>
                        </a:cubicBezTo>
                        <a:close/>
                      </a:path>
                    </a:pathLst>
                  </a:custGeom>
                  <a:solidFill>
                    <a:srgbClr val="FBBF56"/>
                  </a:solidFill>
                  <a:ln w="3175">
                    <a:miter lim="400000"/>
                  </a:ln>
                </p:spPr>
                <p:txBody>
                  <a:bodyPr lIns="20320" tIns="20320" rIns="20320" bIns="20320" anchor="ctr">
                    <a:noAutofit/>
                  </a:bodyPr>
                  <a:lstStyle/>
                  <a:p>
                    <a:pPr algn="ctr" latinLnBrk="1" hangingPunct="1">
                      <a:lnSpc>
                        <a:spcPct val="100000"/>
                      </a:lnSpc>
                    </a:pPr>
                    <a:endParaRPr sz="2000">
                      <a:solidFill>
                        <a:srgbClr val="404040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Helvetica Neue Thin"/>
                    </a:endParaRPr>
                  </a:p>
                </p:txBody>
              </p:sp>
              <p:sp>
                <p:nvSpPr>
                  <p:cNvPr id="78" name="Shape 48"/>
                  <p:cNvSpPr/>
                  <p:nvPr/>
                </p:nvSpPr>
                <p:spPr>
                  <a:xfrm>
                    <a:off x="0" y="3357562"/>
                    <a:ext cx="3415110" cy="130849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cubicBezTo>
                          <a:pt x="14900" y="1562"/>
                          <a:pt x="6723" y="1578"/>
                          <a:pt x="0" y="39"/>
                        </a:cubicBezTo>
                        <a:lnTo>
                          <a:pt x="0" y="20290"/>
                        </a:lnTo>
                        <a:cubicBezTo>
                          <a:pt x="3390" y="21138"/>
                          <a:pt x="7068" y="21588"/>
                          <a:pt x="10751" y="21600"/>
                        </a:cubicBezTo>
                        <a:cubicBezTo>
                          <a:pt x="10757" y="21600"/>
                          <a:pt x="10763" y="21600"/>
                          <a:pt x="10769" y="21600"/>
                        </a:cubicBezTo>
                        <a:cubicBezTo>
                          <a:pt x="14481" y="21587"/>
                          <a:pt x="18188" y="21132"/>
                          <a:pt x="21600" y="20270"/>
                        </a:cubicBez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D6A652"/>
                  </a:solidFill>
                  <a:ln w="3175"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20320" tIns="20320" rIns="20320" bIns="20320" anchor="ctr">
                    <a:noAutofit/>
                  </a:bodyPr>
                  <a:lstStyle/>
                  <a:p>
                    <a:pPr algn="ctr" defTabSz="584200" hangingPunct="1">
                      <a:lnSpc>
                        <a:spcPct val="100000"/>
                      </a:lnSpc>
                      <a:defRPr/>
                    </a:pPr>
                    <a:r>
                      <a:rPr lang="ko-KR" altLang="en-US" sz="2000" b="1" cap="all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Helvetica Neue"/>
                      </a:rPr>
                      <a:t>고급 관리자에 의한 </a:t>
                    </a:r>
                    <a:br>
                      <a:rPr lang="en-US" altLang="ko-KR" sz="2000" b="1" cap="all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Helvetica Neue"/>
                      </a:rPr>
                    </a:br>
                    <a:r>
                      <a:rPr lang="ko-KR" altLang="en-US" sz="2000" b="1" cap="all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Helvetica Neue"/>
                      </a:rPr>
                      <a:t>다양한 문제사항 대처</a:t>
                    </a:r>
                    <a:endParaRPr sz="2000" b="1" cap="all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 Semilight" panose="020B0502040204020203" pitchFamily="50" charset="-127"/>
                      <a:ea typeface="맑은 고딕 Semilight" panose="020B0502040204020203" pitchFamily="50" charset="-127"/>
                      <a:cs typeface="맑은 고딕 Semilight" panose="020B0502040204020203" pitchFamily="50" charset="-127"/>
                      <a:sym typeface="Helvetica Neue"/>
                    </a:endParaRPr>
                  </a:p>
                </p:txBody>
              </p:sp>
              <p:sp>
                <p:nvSpPr>
                  <p:cNvPr id="79" name="Shape 49"/>
                  <p:cNvSpPr/>
                  <p:nvPr/>
                </p:nvSpPr>
                <p:spPr>
                  <a:xfrm>
                    <a:off x="476250" y="0"/>
                    <a:ext cx="2453482" cy="63934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017" extrusionOk="0">
                        <a:moveTo>
                          <a:pt x="10800" y="0"/>
                        </a:moveTo>
                        <a:cubicBezTo>
                          <a:pt x="8409" y="0"/>
                          <a:pt x="6024" y="249"/>
                          <a:pt x="3763" y="718"/>
                        </a:cubicBezTo>
                        <a:lnTo>
                          <a:pt x="0" y="19270"/>
                        </a:lnTo>
                        <a:cubicBezTo>
                          <a:pt x="6525" y="21600"/>
                          <a:pt x="15075" y="21600"/>
                          <a:pt x="21600" y="19270"/>
                        </a:cubicBezTo>
                        <a:lnTo>
                          <a:pt x="17837" y="718"/>
                        </a:lnTo>
                        <a:cubicBezTo>
                          <a:pt x="15575" y="249"/>
                          <a:pt x="13192" y="0"/>
                          <a:pt x="10800" y="0"/>
                        </a:cubicBezTo>
                        <a:close/>
                      </a:path>
                    </a:pathLst>
                  </a:custGeom>
                  <a:solidFill>
                    <a:srgbClr val="FBBF56"/>
                  </a:solidFill>
                  <a:ln w="3175">
                    <a:miter lim="400000"/>
                  </a:ln>
                </p:spPr>
                <p:txBody>
                  <a:bodyPr lIns="20320" tIns="20320" rIns="20320" bIns="20320" anchor="ctr">
                    <a:noAutofit/>
                  </a:bodyPr>
                  <a:lstStyle/>
                  <a:p>
                    <a:pPr algn="ctr" latinLnBrk="1" hangingPunct="1">
                      <a:lnSpc>
                        <a:spcPct val="100000"/>
                      </a:lnSpc>
                    </a:pPr>
                    <a:endParaRPr sz="2000">
                      <a:solidFill>
                        <a:srgbClr val="404040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Helvetica Neue Thin"/>
                    </a:endParaRPr>
                  </a:p>
                </p:txBody>
              </p:sp>
            </p:grpSp>
          </p:grpSp>
        </p:grpSp>
        <p:sp>
          <p:nvSpPr>
            <p:cNvPr id="69" name="Shape 25"/>
            <p:cNvSpPr/>
            <p:nvPr/>
          </p:nvSpPr>
          <p:spPr>
            <a:xfrm>
              <a:off x="11658323" y="3924124"/>
              <a:ext cx="558797" cy="505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4136"/>
                  </a:moveTo>
                  <a:lnTo>
                    <a:pt x="1350" y="14136"/>
                  </a:lnTo>
                  <a:lnTo>
                    <a:pt x="1350" y="1446"/>
                  </a:lnTo>
                  <a:lnTo>
                    <a:pt x="20250" y="1446"/>
                  </a:lnTo>
                  <a:cubicBezTo>
                    <a:pt x="20250" y="1446"/>
                    <a:pt x="20250" y="14136"/>
                    <a:pt x="20250" y="14136"/>
                  </a:cubicBezTo>
                  <a:close/>
                  <a:moveTo>
                    <a:pt x="20250" y="0"/>
                  </a:moveTo>
                  <a:lnTo>
                    <a:pt x="1350" y="0"/>
                  </a:lnTo>
                  <a:cubicBezTo>
                    <a:pt x="604" y="0"/>
                    <a:pt x="0" y="668"/>
                    <a:pt x="0" y="1493"/>
                  </a:cubicBezTo>
                  <a:lnTo>
                    <a:pt x="0" y="15629"/>
                  </a:lnTo>
                  <a:cubicBezTo>
                    <a:pt x="0" y="16453"/>
                    <a:pt x="604" y="17121"/>
                    <a:pt x="1350" y="17121"/>
                  </a:cubicBezTo>
                  <a:lnTo>
                    <a:pt x="20250" y="17121"/>
                  </a:lnTo>
                  <a:cubicBezTo>
                    <a:pt x="20996" y="17121"/>
                    <a:pt x="21600" y="16453"/>
                    <a:pt x="21600" y="15629"/>
                  </a:cubicBezTo>
                  <a:lnTo>
                    <a:pt x="21600" y="1493"/>
                  </a:lnTo>
                  <a:cubicBezTo>
                    <a:pt x="21600" y="668"/>
                    <a:pt x="20996" y="0"/>
                    <a:pt x="20250" y="0"/>
                  </a:cubicBezTo>
                  <a:close/>
                  <a:moveTo>
                    <a:pt x="8120" y="17868"/>
                  </a:moveTo>
                  <a:lnTo>
                    <a:pt x="13520" y="17868"/>
                  </a:lnTo>
                  <a:cubicBezTo>
                    <a:pt x="13520" y="17868"/>
                    <a:pt x="13355" y="18828"/>
                    <a:pt x="13522" y="19785"/>
                  </a:cubicBezTo>
                  <a:cubicBezTo>
                    <a:pt x="13681" y="20692"/>
                    <a:pt x="14173" y="21600"/>
                    <a:pt x="14173" y="21600"/>
                  </a:cubicBezTo>
                  <a:lnTo>
                    <a:pt x="7427" y="21600"/>
                  </a:lnTo>
                  <a:cubicBezTo>
                    <a:pt x="7427" y="21600"/>
                    <a:pt x="7938" y="20739"/>
                    <a:pt x="8111" y="19806"/>
                  </a:cubicBezTo>
                  <a:cubicBezTo>
                    <a:pt x="8284" y="18873"/>
                    <a:pt x="8120" y="17868"/>
                    <a:pt x="8120" y="178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 defTabSz="457200" hangingPunct="1">
                <a:lnSpc>
                  <a:spcPct val="80000"/>
                </a:lnSpc>
                <a:spcBef>
                  <a:spcPts val="5500"/>
                </a:spcBef>
              </a:pPr>
              <a:endPara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</a:endParaRPr>
            </a:p>
          </p:txBody>
        </p:sp>
      </p:grpSp>
      <p:grpSp>
        <p:nvGrpSpPr>
          <p:cNvPr id="103" name="Group 78"/>
          <p:cNvGrpSpPr/>
          <p:nvPr/>
        </p:nvGrpSpPr>
        <p:grpSpPr>
          <a:xfrm>
            <a:off x="77341" y="2410081"/>
            <a:ext cx="6321294" cy="5656556"/>
            <a:chOff x="-1" y="0"/>
            <a:chExt cx="8073474" cy="7224478"/>
          </a:xfrm>
        </p:grpSpPr>
        <p:grpSp>
          <p:nvGrpSpPr>
            <p:cNvPr id="104" name="Group 24"/>
            <p:cNvGrpSpPr/>
            <p:nvPr/>
          </p:nvGrpSpPr>
          <p:grpSpPr>
            <a:xfrm>
              <a:off x="2102535" y="0"/>
              <a:ext cx="3810002" cy="3810000"/>
              <a:chOff x="0" y="0"/>
              <a:chExt cx="3810000" cy="3810000"/>
            </a:xfrm>
          </p:grpSpPr>
          <p:sp>
            <p:nvSpPr>
              <p:cNvPr id="158" name="Shape 20"/>
              <p:cNvSpPr/>
              <p:nvPr/>
            </p:nvSpPr>
            <p:spPr>
              <a:xfrm>
                <a:off x="0" y="0"/>
                <a:ext cx="3810000" cy="3810000"/>
              </a:xfrm>
              <a:prstGeom prst="ellipse">
                <a:avLst/>
              </a:prstGeom>
              <a:solidFill>
                <a:schemeClr val="accent3"/>
              </a:solidFill>
              <a:ln w="3175">
                <a:miter lim="400000"/>
              </a:ln>
            </p:spPr>
            <p:txBody>
              <a:bodyPr lIns="20320" tIns="20320" rIns="20320" bIns="20320" anchor="ctr">
                <a:noAutofit/>
              </a:bodyPr>
              <a:lstStyle/>
              <a:p>
                <a:pPr algn="ctr" latinLnBrk="1" hangingPunct="1">
                  <a:lnSpc>
                    <a:spcPct val="100000"/>
                  </a:lnSpc>
                </a:pPr>
                <a:endParaRPr sz="2000">
                  <a:solidFill>
                    <a:srgbClr val="40404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Helvetica Neue Thin"/>
                </a:endParaRPr>
              </a:p>
            </p:txBody>
          </p:sp>
          <p:grpSp>
            <p:nvGrpSpPr>
              <p:cNvPr id="159" name="Group 23"/>
              <p:cNvGrpSpPr/>
              <p:nvPr/>
            </p:nvGrpSpPr>
            <p:grpSpPr>
              <a:xfrm>
                <a:off x="224403" y="675899"/>
                <a:ext cx="3385343" cy="2579223"/>
                <a:chOff x="-566798" y="-254912"/>
                <a:chExt cx="3385342" cy="2579222"/>
              </a:xfrm>
            </p:grpSpPr>
            <p:sp>
              <p:nvSpPr>
                <p:cNvPr id="160" name="Shape 21"/>
                <p:cNvSpPr/>
                <p:nvPr/>
              </p:nvSpPr>
              <p:spPr>
                <a:xfrm>
                  <a:off x="-405113" y="1239056"/>
                  <a:ext cx="3053099" cy="10852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defTabSz="584200">
                    <a:lnSpc>
                      <a:spcPct val="120000"/>
                    </a:lnSpc>
                    <a:spcBef>
                      <a:spcPts val="1000"/>
                    </a:spcBef>
                    <a:defRPr sz="1600">
                      <a:solidFill>
                        <a:srgbClr val="FFFFFF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pPr lvl="0" algn="ctr" hangingPunct="1"/>
                  <a:r>
                    <a:rPr lang="ko-KR" altLang="en-US" sz="2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맑은 고딕 Semilight" panose="020B0502040204020203" pitchFamily="50" charset="-127"/>
                    </a:rPr>
                    <a:t>신입 관리자 기본 관리 업무 투입 시기 </a:t>
                  </a:r>
                  <a:r>
                    <a:rPr lang="en-US" altLang="ko-KR" sz="2000" b="1" dirty="0">
                      <a:solidFill>
                        <a:schemeClr val="accent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맑은 고딕 Semilight" panose="020B0502040204020203" pitchFamily="50" charset="-127"/>
                    </a:rPr>
                    <a:t>24</a:t>
                  </a:r>
                  <a:r>
                    <a:rPr lang="ko-KR" altLang="en-US" sz="2000" b="1" dirty="0">
                      <a:solidFill>
                        <a:schemeClr val="accent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맑은 고딕 Semilight" panose="020B0502040204020203" pitchFamily="50" charset="-127"/>
                    </a:rPr>
                    <a:t>개월에서 </a:t>
                  </a:r>
                  <a:r>
                    <a:rPr lang="en-US" altLang="ko-KR" sz="2000" b="1" dirty="0">
                      <a:solidFill>
                        <a:schemeClr val="accent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맑은 고딕 Semilight" panose="020B0502040204020203" pitchFamily="50" charset="-127"/>
                    </a:rPr>
                    <a:t>6</a:t>
                  </a:r>
                  <a:r>
                    <a:rPr lang="ko-KR" altLang="en-US" sz="2000" b="1" dirty="0">
                      <a:solidFill>
                        <a:schemeClr val="accent5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맑은 고딕 Semilight" panose="020B0502040204020203" pitchFamily="50" charset="-127"/>
                    </a:rPr>
                    <a:t>개월로 </a:t>
                  </a:r>
                  <a:r>
                    <a:rPr lang="ko-KR" altLang="en-US" sz="20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맑은 고딕 Semilight" panose="020B0502040204020203" pitchFamily="50" charset="-127"/>
                    </a:rPr>
                    <a:t>단축 </a:t>
                  </a:r>
                </a:p>
              </p:txBody>
            </p:sp>
            <p:sp>
              <p:nvSpPr>
                <p:cNvPr id="161" name="Shape 22"/>
                <p:cNvSpPr/>
                <p:nvPr/>
              </p:nvSpPr>
              <p:spPr>
                <a:xfrm>
                  <a:off x="-566798" y="-254912"/>
                  <a:ext cx="3385342" cy="7620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lnSpc>
                      <a:spcPct val="90000"/>
                    </a:lnSpc>
                    <a:defRPr>
                      <a:solidFill>
                        <a:srgbClr val="FFFFFF"/>
                      </a:solidFill>
                    </a:defRPr>
                  </a:lvl1pPr>
                </a:lstStyle>
                <a:p>
                  <a:pPr marL="0" marR="0" lvl="0" indent="0" algn="ctr" defTabSz="457200" eaLnBrk="1" fontAlgn="auto" latinLnBrk="0" hangingPunct="1">
                    <a:lnSpc>
                      <a:spcPct val="9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elvetica Neue Thin" panose="020B0403020202020204" pitchFamily="34" charset="0"/>
                      <a:ea typeface="맑은 고딕 Semilight" panose="020B0502040204020203" pitchFamily="50" charset="-127"/>
                      <a:cs typeface="Helvetica Neue Thin"/>
                      <a:sym typeface="Helvetica Neue Thin"/>
                    </a:rPr>
                    <a:t>업무투입</a:t>
                  </a:r>
                  <a:br>
                    <a:rPr lang="en-US" altLang="ko-KR" sz="3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elvetica Neue Thin" panose="020B0403020202020204" pitchFamily="34" charset="0"/>
                      <a:ea typeface="맑은 고딕 Semilight" panose="020B0502040204020203" pitchFamily="50" charset="-127"/>
                      <a:cs typeface="Helvetica Neue Thin"/>
                      <a:sym typeface="Helvetica Neue Thin"/>
                    </a:rPr>
                  </a:br>
                  <a:r>
                    <a:rPr lang="ko-KR" altLang="en-US" sz="36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Helvetica Neue Thin" panose="020B0403020202020204" pitchFamily="34" charset="0"/>
                      <a:ea typeface="맑은 고딕 Semilight" panose="020B0502040204020203" pitchFamily="50" charset="-127"/>
                      <a:cs typeface="Helvetica Neue Thin"/>
                      <a:sym typeface="Helvetica Neue Thin"/>
                    </a:rPr>
                    <a:t>기간</a:t>
                  </a:r>
                  <a:r>
                    <a:rPr kumimoji="0" lang="ko-KR" altLang="en-US" sz="3600" b="1" i="0" u="none" strike="noStrike" kern="0" cap="none" spc="0" normalizeH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Helvetica Neue Thin" panose="020B0403020202020204" pitchFamily="34" charset="0"/>
                      <a:ea typeface="맑은 고딕 Semilight" panose="020B0502040204020203" pitchFamily="50" charset="-127"/>
                      <a:cs typeface="Helvetica Neue Thin"/>
                      <a:sym typeface="Helvetica Neue Thin"/>
                    </a:rPr>
                    <a:t>단축</a:t>
                  </a:r>
                  <a:endParaRPr kumimoji="0" sz="6600" b="1" i="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Helvetica Neue Thin" panose="020B0403020202020204" pitchFamily="34" charset="0"/>
                    <a:ea typeface="맑은 고딕 Semilight" panose="020B0502040204020203" pitchFamily="50" charset="-127"/>
                    <a:cs typeface="Helvetica Neue Thin"/>
                    <a:sym typeface="Helvetica Neue Thin"/>
                  </a:endParaRPr>
                </a:p>
              </p:txBody>
            </p:sp>
          </p:grpSp>
        </p:grpSp>
        <p:grpSp>
          <p:nvGrpSpPr>
            <p:cNvPr id="105" name="Group 37"/>
            <p:cNvGrpSpPr/>
            <p:nvPr/>
          </p:nvGrpSpPr>
          <p:grpSpPr>
            <a:xfrm>
              <a:off x="2929914" y="3913919"/>
              <a:ext cx="2213646" cy="3088665"/>
              <a:chOff x="20302" y="-12699"/>
              <a:chExt cx="2213644" cy="3088663"/>
            </a:xfrm>
          </p:grpSpPr>
          <p:sp>
            <p:nvSpPr>
              <p:cNvPr id="146" name="Shape 25"/>
              <p:cNvSpPr/>
              <p:nvPr/>
            </p:nvSpPr>
            <p:spPr>
              <a:xfrm>
                <a:off x="660400" y="863592"/>
                <a:ext cx="1016000" cy="1015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FBBF56"/>
              </a:solidFill>
              <a:ln w="3175">
                <a:miter lim="400000"/>
              </a:ln>
            </p:spPr>
            <p:txBody>
              <a:bodyPr lIns="20320" tIns="20320" rIns="20320" bIns="20320" anchor="ctr">
                <a:noAutofit/>
              </a:bodyPr>
              <a:lstStyle/>
              <a:p>
                <a:pPr algn="ctr" latinLnBrk="1" hangingPunct="1">
                  <a:lnSpc>
                    <a:spcPct val="100000"/>
                  </a:lnSpc>
                </a:pPr>
                <a:endParaRPr sz="2000">
                  <a:solidFill>
                    <a:srgbClr val="40404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Helvetica Neue Thin"/>
                </a:endParaRPr>
              </a:p>
            </p:txBody>
          </p:sp>
          <p:sp>
            <p:nvSpPr>
              <p:cNvPr id="147" name="Shape 26"/>
              <p:cNvSpPr/>
              <p:nvPr/>
            </p:nvSpPr>
            <p:spPr>
              <a:xfrm>
                <a:off x="1029952" y="0"/>
                <a:ext cx="632496" cy="6324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D6A652"/>
              </a:solidFill>
              <a:ln w="3175">
                <a:miter lim="400000"/>
              </a:ln>
            </p:spPr>
            <p:txBody>
              <a:bodyPr lIns="20320" tIns="20320" rIns="20320" bIns="20320" anchor="ctr">
                <a:noAutofit/>
              </a:bodyPr>
              <a:lstStyle/>
              <a:p>
                <a:pPr algn="ctr" latinLnBrk="1" hangingPunct="1">
                  <a:lnSpc>
                    <a:spcPct val="100000"/>
                  </a:lnSpc>
                </a:pPr>
                <a:endParaRPr sz="2000">
                  <a:solidFill>
                    <a:srgbClr val="40404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Helvetica Neue Thin"/>
                </a:endParaRPr>
              </a:p>
            </p:txBody>
          </p:sp>
          <p:sp>
            <p:nvSpPr>
              <p:cNvPr id="148" name="Shape 27"/>
              <p:cNvSpPr/>
              <p:nvPr/>
            </p:nvSpPr>
            <p:spPr>
              <a:xfrm>
                <a:off x="52052" y="1859011"/>
                <a:ext cx="632496" cy="6324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D6A652"/>
              </a:solidFill>
              <a:ln w="3175">
                <a:miter lim="400000"/>
              </a:ln>
            </p:spPr>
            <p:txBody>
              <a:bodyPr lIns="20320" tIns="20320" rIns="20320" bIns="20320" anchor="ctr">
                <a:noAutofit/>
              </a:bodyPr>
              <a:lstStyle/>
              <a:p>
                <a:pPr algn="ctr" latinLnBrk="1" hangingPunct="1">
                  <a:lnSpc>
                    <a:spcPct val="100000"/>
                  </a:lnSpc>
                </a:pPr>
                <a:endParaRPr sz="2000">
                  <a:solidFill>
                    <a:srgbClr val="40404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Helvetica Neue Thin"/>
                </a:endParaRPr>
              </a:p>
            </p:txBody>
          </p:sp>
          <p:sp>
            <p:nvSpPr>
              <p:cNvPr id="149" name="Shape 28"/>
              <p:cNvSpPr/>
              <p:nvPr/>
            </p:nvSpPr>
            <p:spPr>
              <a:xfrm>
                <a:off x="25400" y="-12700"/>
                <a:ext cx="889001" cy="888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6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B9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 Thin"/>
                  <a:ea typeface="Helvetica Neue Thin"/>
                  <a:cs typeface="Helvetica Neue Thin"/>
                  <a:sym typeface="Helvetica Neue Thin"/>
                </a:endParaRPr>
              </a:p>
            </p:txBody>
          </p:sp>
          <p:sp>
            <p:nvSpPr>
              <p:cNvPr id="150" name="Shape 29"/>
              <p:cNvSpPr/>
              <p:nvPr/>
            </p:nvSpPr>
            <p:spPr>
              <a:xfrm>
                <a:off x="786773" y="2095480"/>
                <a:ext cx="391196" cy="3911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 Thin"/>
                  <a:ea typeface="Helvetica Neue Thin"/>
                  <a:cs typeface="Helvetica Neue Thin"/>
                  <a:sym typeface="Helvetica Neue Thin"/>
                </a:endParaRPr>
              </a:p>
            </p:txBody>
          </p:sp>
          <p:sp>
            <p:nvSpPr>
              <p:cNvPr id="151" name="Shape 30"/>
              <p:cNvSpPr/>
              <p:nvPr/>
            </p:nvSpPr>
            <p:spPr>
              <a:xfrm>
                <a:off x="1409700" y="2029476"/>
                <a:ext cx="635000" cy="634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 Thin"/>
                  <a:ea typeface="Helvetica Neue Thin"/>
                  <a:cs typeface="Helvetica Neue Thin"/>
                  <a:sym typeface="Helvetica Neue Thin"/>
                </a:endParaRPr>
              </a:p>
            </p:txBody>
          </p:sp>
          <p:sp>
            <p:nvSpPr>
              <p:cNvPr id="152" name="Shape 31"/>
              <p:cNvSpPr/>
              <p:nvPr/>
            </p:nvSpPr>
            <p:spPr>
              <a:xfrm>
                <a:off x="20302" y="1081811"/>
                <a:ext cx="508001" cy="507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A6864B"/>
              </a:solidFill>
              <a:ln w="3175">
                <a:miter lim="400000"/>
              </a:ln>
            </p:spPr>
            <p:txBody>
              <a:bodyPr lIns="20320" tIns="20320" rIns="20320" bIns="20320" anchor="ctr">
                <a:noAutofit/>
              </a:bodyPr>
              <a:lstStyle/>
              <a:p>
                <a:pPr algn="ctr" latinLnBrk="1" hangingPunct="1">
                  <a:lnSpc>
                    <a:spcPct val="100000"/>
                  </a:lnSpc>
                </a:pPr>
                <a:endParaRPr sz="2000">
                  <a:solidFill>
                    <a:srgbClr val="40404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Helvetica Neue Thin"/>
                </a:endParaRPr>
              </a:p>
            </p:txBody>
          </p:sp>
          <p:sp>
            <p:nvSpPr>
              <p:cNvPr id="153" name="Shape 32"/>
              <p:cNvSpPr/>
              <p:nvPr/>
            </p:nvSpPr>
            <p:spPr>
              <a:xfrm>
                <a:off x="1701800" y="421601"/>
                <a:ext cx="391195" cy="391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A6864B"/>
              </a:solidFill>
              <a:ln w="3175">
                <a:miter lim="400000"/>
              </a:ln>
            </p:spPr>
            <p:txBody>
              <a:bodyPr lIns="20320" tIns="20320" rIns="20320" bIns="20320" anchor="ctr">
                <a:noAutofit/>
              </a:bodyPr>
              <a:lstStyle/>
              <a:p>
                <a:pPr algn="ctr" latinLnBrk="1" hangingPunct="1">
                  <a:lnSpc>
                    <a:spcPct val="100000"/>
                  </a:lnSpc>
                </a:pPr>
                <a:endParaRPr sz="2000">
                  <a:solidFill>
                    <a:srgbClr val="40404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Helvetica Neue Thin"/>
                </a:endParaRPr>
              </a:p>
            </p:txBody>
          </p:sp>
          <p:sp>
            <p:nvSpPr>
              <p:cNvPr id="154" name="Shape 33"/>
              <p:cNvSpPr/>
              <p:nvPr/>
            </p:nvSpPr>
            <p:spPr>
              <a:xfrm>
                <a:off x="447005" y="2654277"/>
                <a:ext cx="391195" cy="3911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A6864B"/>
              </a:solidFill>
              <a:ln w="3175">
                <a:miter lim="400000"/>
              </a:ln>
            </p:spPr>
            <p:txBody>
              <a:bodyPr lIns="20320" tIns="20320" rIns="20320" bIns="20320" anchor="ctr">
                <a:noAutofit/>
              </a:bodyPr>
              <a:lstStyle/>
              <a:p>
                <a:pPr algn="ctr" latinLnBrk="1" hangingPunct="1">
                  <a:lnSpc>
                    <a:spcPct val="100000"/>
                  </a:lnSpc>
                </a:pPr>
                <a:endParaRPr sz="2000">
                  <a:solidFill>
                    <a:srgbClr val="40404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Helvetica Neue Thin"/>
                </a:endParaRPr>
              </a:p>
            </p:txBody>
          </p:sp>
          <p:sp>
            <p:nvSpPr>
              <p:cNvPr id="155" name="Shape 34"/>
              <p:cNvSpPr/>
              <p:nvPr/>
            </p:nvSpPr>
            <p:spPr>
              <a:xfrm>
                <a:off x="1109997" y="2684772"/>
                <a:ext cx="391195" cy="3911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A6864B"/>
              </a:solidFill>
              <a:ln w="3175">
                <a:miter lim="400000"/>
              </a:ln>
            </p:spPr>
            <p:txBody>
              <a:bodyPr lIns="20320" tIns="20320" rIns="20320" bIns="20320" anchor="ctr">
                <a:noAutofit/>
              </a:bodyPr>
              <a:lstStyle/>
              <a:p>
                <a:pPr algn="ctr" latinLnBrk="1" hangingPunct="1">
                  <a:lnSpc>
                    <a:spcPct val="100000"/>
                  </a:lnSpc>
                </a:pPr>
                <a:endParaRPr sz="2000">
                  <a:solidFill>
                    <a:srgbClr val="40404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Helvetica Neue Thin"/>
                </a:endParaRPr>
              </a:p>
            </p:txBody>
          </p:sp>
          <p:sp>
            <p:nvSpPr>
              <p:cNvPr id="156" name="Shape 35"/>
              <p:cNvSpPr/>
              <p:nvPr/>
            </p:nvSpPr>
            <p:spPr>
              <a:xfrm>
                <a:off x="1842752" y="1018311"/>
                <a:ext cx="391196" cy="3911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A6864B"/>
              </a:solidFill>
              <a:ln w="3175">
                <a:miter lim="400000"/>
              </a:ln>
            </p:spPr>
            <p:txBody>
              <a:bodyPr lIns="20320" tIns="20320" rIns="20320" bIns="20320" anchor="ctr">
                <a:noAutofit/>
              </a:bodyPr>
              <a:lstStyle/>
              <a:p>
                <a:pPr algn="ctr" latinLnBrk="1" hangingPunct="1">
                  <a:lnSpc>
                    <a:spcPct val="100000"/>
                  </a:lnSpc>
                </a:pPr>
                <a:endParaRPr sz="2000">
                  <a:solidFill>
                    <a:srgbClr val="40404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Helvetica Neue Thin"/>
                </a:endParaRPr>
              </a:p>
            </p:txBody>
          </p:sp>
          <p:sp>
            <p:nvSpPr>
              <p:cNvPr id="157" name="Shape 36"/>
              <p:cNvSpPr/>
              <p:nvPr/>
            </p:nvSpPr>
            <p:spPr>
              <a:xfrm>
                <a:off x="1752600" y="1535164"/>
                <a:ext cx="391195" cy="3911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6" y="17240"/>
                    </a:moveTo>
                    <a:cubicBezTo>
                      <a:pt x="4903" y="15946"/>
                      <a:pt x="3065" y="12013"/>
                      <a:pt x="4360" y="8456"/>
                    </a:cubicBezTo>
                    <a:cubicBezTo>
                      <a:pt x="5655" y="4899"/>
                      <a:pt x="9590" y="3067"/>
                      <a:pt x="13144" y="4360"/>
                    </a:cubicBezTo>
                    <a:cubicBezTo>
                      <a:pt x="16701" y="5655"/>
                      <a:pt x="18534" y="9587"/>
                      <a:pt x="17240" y="13144"/>
                    </a:cubicBezTo>
                    <a:cubicBezTo>
                      <a:pt x="15945" y="16701"/>
                      <a:pt x="12013" y="18535"/>
                      <a:pt x="8456" y="17240"/>
                    </a:cubicBezTo>
                    <a:close/>
                    <a:moveTo>
                      <a:pt x="19890" y="12346"/>
                    </a:moveTo>
                    <a:lnTo>
                      <a:pt x="19810" y="12309"/>
                    </a:lnTo>
                    <a:cubicBezTo>
                      <a:pt x="20026" y="11022"/>
                      <a:pt x="19960" y="9726"/>
                      <a:pt x="19639" y="8508"/>
                    </a:cubicBezTo>
                    <a:lnTo>
                      <a:pt x="19721" y="8461"/>
                    </a:lnTo>
                    <a:lnTo>
                      <a:pt x="21353" y="7493"/>
                    </a:lnTo>
                    <a:lnTo>
                      <a:pt x="20114" y="4836"/>
                    </a:lnTo>
                    <a:lnTo>
                      <a:pt x="18323" y="5465"/>
                    </a:lnTo>
                    <a:lnTo>
                      <a:pt x="18235" y="5497"/>
                    </a:lnTo>
                    <a:cubicBezTo>
                      <a:pt x="17507" y="4472"/>
                      <a:pt x="16561" y="3590"/>
                      <a:pt x="15432" y="2927"/>
                    </a:cubicBezTo>
                    <a:lnTo>
                      <a:pt x="15456" y="2838"/>
                    </a:lnTo>
                    <a:lnTo>
                      <a:pt x="15924" y="1003"/>
                    </a:lnTo>
                    <a:lnTo>
                      <a:pt x="13169" y="0"/>
                    </a:lnTo>
                    <a:lnTo>
                      <a:pt x="12346" y="1710"/>
                    </a:lnTo>
                    <a:lnTo>
                      <a:pt x="12307" y="1794"/>
                    </a:lnTo>
                    <a:cubicBezTo>
                      <a:pt x="11020" y="1577"/>
                      <a:pt x="9730" y="1641"/>
                      <a:pt x="8508" y="1960"/>
                    </a:cubicBezTo>
                    <a:lnTo>
                      <a:pt x="8461" y="1880"/>
                    </a:lnTo>
                    <a:lnTo>
                      <a:pt x="7492" y="251"/>
                    </a:lnTo>
                    <a:lnTo>
                      <a:pt x="4836" y="1486"/>
                    </a:lnTo>
                    <a:lnTo>
                      <a:pt x="5465" y="3276"/>
                    </a:lnTo>
                    <a:lnTo>
                      <a:pt x="5497" y="3365"/>
                    </a:lnTo>
                    <a:cubicBezTo>
                      <a:pt x="4472" y="4093"/>
                      <a:pt x="3588" y="5043"/>
                      <a:pt x="2931" y="6170"/>
                    </a:cubicBezTo>
                    <a:lnTo>
                      <a:pt x="2838" y="6144"/>
                    </a:lnTo>
                    <a:lnTo>
                      <a:pt x="1001" y="5681"/>
                    </a:lnTo>
                    <a:lnTo>
                      <a:pt x="0" y="8431"/>
                    </a:lnTo>
                    <a:lnTo>
                      <a:pt x="1710" y="9254"/>
                    </a:lnTo>
                    <a:lnTo>
                      <a:pt x="1794" y="9293"/>
                    </a:lnTo>
                    <a:cubicBezTo>
                      <a:pt x="1577" y="10580"/>
                      <a:pt x="1644" y="11876"/>
                      <a:pt x="1960" y="13092"/>
                    </a:cubicBezTo>
                    <a:lnTo>
                      <a:pt x="1879" y="13140"/>
                    </a:lnTo>
                    <a:lnTo>
                      <a:pt x="250" y="14108"/>
                    </a:lnTo>
                    <a:lnTo>
                      <a:pt x="1486" y="16764"/>
                    </a:lnTo>
                    <a:lnTo>
                      <a:pt x="3277" y="16136"/>
                    </a:lnTo>
                    <a:lnTo>
                      <a:pt x="3365" y="16104"/>
                    </a:lnTo>
                    <a:cubicBezTo>
                      <a:pt x="4093" y="17128"/>
                      <a:pt x="5043" y="18012"/>
                      <a:pt x="6168" y="18673"/>
                    </a:cubicBezTo>
                    <a:lnTo>
                      <a:pt x="6144" y="18763"/>
                    </a:lnTo>
                    <a:lnTo>
                      <a:pt x="5680" y="20599"/>
                    </a:lnTo>
                    <a:lnTo>
                      <a:pt x="8431" y="21600"/>
                    </a:lnTo>
                    <a:lnTo>
                      <a:pt x="9254" y="19890"/>
                    </a:lnTo>
                    <a:lnTo>
                      <a:pt x="9291" y="19810"/>
                    </a:lnTo>
                    <a:cubicBezTo>
                      <a:pt x="10583" y="20024"/>
                      <a:pt x="11874" y="19961"/>
                      <a:pt x="13091" y="19640"/>
                    </a:cubicBezTo>
                    <a:lnTo>
                      <a:pt x="13139" y="19721"/>
                    </a:lnTo>
                    <a:lnTo>
                      <a:pt x="14107" y="21353"/>
                    </a:lnTo>
                    <a:lnTo>
                      <a:pt x="16764" y="20114"/>
                    </a:lnTo>
                    <a:lnTo>
                      <a:pt x="16136" y="18324"/>
                    </a:lnTo>
                    <a:lnTo>
                      <a:pt x="16103" y="18235"/>
                    </a:lnTo>
                    <a:cubicBezTo>
                      <a:pt x="17128" y="17507"/>
                      <a:pt x="18010" y="16561"/>
                      <a:pt x="18673" y="15432"/>
                    </a:cubicBezTo>
                    <a:lnTo>
                      <a:pt x="18762" y="15456"/>
                    </a:lnTo>
                    <a:lnTo>
                      <a:pt x="20599" y="15920"/>
                    </a:lnTo>
                    <a:lnTo>
                      <a:pt x="21600" y="13169"/>
                    </a:lnTo>
                    <a:cubicBezTo>
                      <a:pt x="21600" y="13169"/>
                      <a:pt x="19890" y="12346"/>
                      <a:pt x="19890" y="12346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80000"/>
                  </a:lnSpc>
                  <a:spcBef>
                    <a:spcPts val="5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50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 Thin"/>
                  <a:ea typeface="Helvetica Neue Thin"/>
                  <a:cs typeface="Helvetica Neue Thin"/>
                  <a:sym typeface="Helvetica Neue Thin"/>
                </a:endParaRPr>
              </a:p>
            </p:txBody>
          </p:sp>
        </p:grpSp>
        <p:sp>
          <p:nvSpPr>
            <p:cNvPr id="106" name="Shape 38"/>
            <p:cNvSpPr/>
            <p:nvPr/>
          </p:nvSpPr>
          <p:spPr>
            <a:xfrm>
              <a:off x="0" y="4341777"/>
              <a:ext cx="2276919" cy="288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116" extrusionOk="0">
                  <a:moveTo>
                    <a:pt x="19444" y="8601"/>
                  </a:moveTo>
                  <a:cubicBezTo>
                    <a:pt x="19444" y="8601"/>
                    <a:pt x="19070" y="8118"/>
                    <a:pt x="19444" y="7586"/>
                  </a:cubicBezTo>
                  <a:cubicBezTo>
                    <a:pt x="19817" y="7054"/>
                    <a:pt x="19568" y="5073"/>
                    <a:pt x="18696" y="3720"/>
                  </a:cubicBezTo>
                  <a:cubicBezTo>
                    <a:pt x="17824" y="2367"/>
                    <a:pt x="17077" y="1352"/>
                    <a:pt x="12406" y="434"/>
                  </a:cubicBezTo>
                  <a:cubicBezTo>
                    <a:pt x="7735" y="-484"/>
                    <a:pt x="5306" y="96"/>
                    <a:pt x="3064" y="1787"/>
                  </a:cubicBezTo>
                  <a:cubicBezTo>
                    <a:pt x="822" y="3478"/>
                    <a:pt x="75" y="5895"/>
                    <a:pt x="760" y="8311"/>
                  </a:cubicBezTo>
                  <a:cubicBezTo>
                    <a:pt x="1445" y="10727"/>
                    <a:pt x="3874" y="11065"/>
                    <a:pt x="3687" y="13530"/>
                  </a:cubicBezTo>
                  <a:cubicBezTo>
                    <a:pt x="3500" y="15994"/>
                    <a:pt x="0" y="21116"/>
                    <a:pt x="0" y="21116"/>
                  </a:cubicBezTo>
                  <a:lnTo>
                    <a:pt x="12344" y="21116"/>
                  </a:lnTo>
                  <a:cubicBezTo>
                    <a:pt x="12344" y="21116"/>
                    <a:pt x="11814" y="19642"/>
                    <a:pt x="12468" y="18265"/>
                  </a:cubicBezTo>
                  <a:cubicBezTo>
                    <a:pt x="12468" y="18265"/>
                    <a:pt x="13473" y="16507"/>
                    <a:pt x="14243" y="16544"/>
                  </a:cubicBezTo>
                  <a:cubicBezTo>
                    <a:pt x="15014" y="16580"/>
                    <a:pt x="17349" y="16779"/>
                    <a:pt x="17980" y="16707"/>
                  </a:cubicBezTo>
                  <a:cubicBezTo>
                    <a:pt x="18611" y="16634"/>
                    <a:pt x="19218" y="16471"/>
                    <a:pt x="19171" y="15619"/>
                  </a:cubicBezTo>
                  <a:cubicBezTo>
                    <a:pt x="19124" y="14768"/>
                    <a:pt x="19194" y="14623"/>
                    <a:pt x="19545" y="14442"/>
                  </a:cubicBezTo>
                  <a:cubicBezTo>
                    <a:pt x="19895" y="14260"/>
                    <a:pt x="20035" y="13916"/>
                    <a:pt x="19755" y="13735"/>
                  </a:cubicBezTo>
                  <a:cubicBezTo>
                    <a:pt x="19475" y="13554"/>
                    <a:pt x="19475" y="13554"/>
                    <a:pt x="19475" y="13554"/>
                  </a:cubicBezTo>
                  <a:cubicBezTo>
                    <a:pt x="19475" y="13554"/>
                    <a:pt x="19685" y="13445"/>
                    <a:pt x="20012" y="13282"/>
                  </a:cubicBezTo>
                  <a:cubicBezTo>
                    <a:pt x="20339" y="13119"/>
                    <a:pt x="20269" y="12883"/>
                    <a:pt x="20175" y="12702"/>
                  </a:cubicBezTo>
                  <a:cubicBezTo>
                    <a:pt x="20082" y="12521"/>
                    <a:pt x="19895" y="12104"/>
                    <a:pt x="20105" y="12031"/>
                  </a:cubicBezTo>
                  <a:cubicBezTo>
                    <a:pt x="20315" y="11959"/>
                    <a:pt x="20689" y="11778"/>
                    <a:pt x="21016" y="11633"/>
                  </a:cubicBezTo>
                  <a:cubicBezTo>
                    <a:pt x="21343" y="11488"/>
                    <a:pt x="21600" y="11234"/>
                    <a:pt x="21296" y="10817"/>
                  </a:cubicBezTo>
                  <a:cubicBezTo>
                    <a:pt x="20993" y="10401"/>
                    <a:pt x="19444" y="8601"/>
                    <a:pt x="19444" y="8601"/>
                  </a:cubicBezTo>
                  <a:close/>
                </a:path>
              </a:pathLst>
            </a:custGeom>
            <a:solidFill>
              <a:srgbClr val="B9B9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 Thin"/>
                <a:ea typeface="Helvetica Neue Thin"/>
                <a:cs typeface="Helvetica Neue Thin"/>
                <a:sym typeface="Helvetica Neue Thin"/>
              </a:endParaRPr>
            </a:p>
          </p:txBody>
        </p:sp>
        <p:grpSp>
          <p:nvGrpSpPr>
            <p:cNvPr id="107" name="Group 57"/>
            <p:cNvGrpSpPr/>
            <p:nvPr/>
          </p:nvGrpSpPr>
          <p:grpSpPr>
            <a:xfrm>
              <a:off x="-1" y="1479534"/>
              <a:ext cx="2408460" cy="3395572"/>
              <a:chOff x="0" y="0"/>
              <a:chExt cx="2408458" cy="3395569"/>
            </a:xfrm>
          </p:grpSpPr>
          <p:grpSp>
            <p:nvGrpSpPr>
              <p:cNvPr id="128" name="Group 41"/>
              <p:cNvGrpSpPr/>
              <p:nvPr/>
            </p:nvGrpSpPr>
            <p:grpSpPr>
              <a:xfrm>
                <a:off x="1138458" y="0"/>
                <a:ext cx="1270001" cy="1270001"/>
                <a:chOff x="0" y="0"/>
                <a:chExt cx="1270000" cy="1270000"/>
              </a:xfrm>
            </p:grpSpPr>
            <p:sp>
              <p:nvSpPr>
                <p:cNvPr id="144" name="Shape 39"/>
                <p:cNvSpPr/>
                <p:nvPr/>
              </p:nvSpPr>
              <p:spPr>
                <a:xfrm>
                  <a:off x="0" y="0"/>
                  <a:ext cx="1270001" cy="1270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  <p:sp>
              <p:nvSpPr>
                <p:cNvPr id="145" name="Shape 40"/>
                <p:cNvSpPr/>
                <p:nvPr/>
              </p:nvSpPr>
              <p:spPr>
                <a:xfrm>
                  <a:off x="393825" y="316547"/>
                  <a:ext cx="482343" cy="6369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0" h="21600" extrusionOk="0">
                      <a:moveTo>
                        <a:pt x="16784" y="1264"/>
                      </a:moveTo>
                      <a:cubicBezTo>
                        <a:pt x="16363" y="1078"/>
                        <a:pt x="15824" y="1189"/>
                        <a:pt x="15581" y="1511"/>
                      </a:cubicBezTo>
                      <a:lnTo>
                        <a:pt x="14280" y="3236"/>
                      </a:lnTo>
                      <a:cubicBezTo>
                        <a:pt x="14867" y="3417"/>
                        <a:pt x="15381" y="3636"/>
                        <a:pt x="15831" y="3874"/>
                      </a:cubicBezTo>
                      <a:lnTo>
                        <a:pt x="17106" y="2185"/>
                      </a:lnTo>
                      <a:cubicBezTo>
                        <a:pt x="17349" y="1863"/>
                        <a:pt x="17205" y="1451"/>
                        <a:pt x="16784" y="1264"/>
                      </a:cubicBezTo>
                      <a:close/>
                      <a:moveTo>
                        <a:pt x="21233" y="4689"/>
                      </a:moveTo>
                      <a:cubicBezTo>
                        <a:pt x="20988" y="4366"/>
                        <a:pt x="20450" y="4256"/>
                        <a:pt x="20028" y="4442"/>
                      </a:cubicBezTo>
                      <a:lnTo>
                        <a:pt x="17841" y="5408"/>
                      </a:lnTo>
                      <a:cubicBezTo>
                        <a:pt x="18203" y="5799"/>
                        <a:pt x="18487" y="6197"/>
                        <a:pt x="18711" y="6581"/>
                      </a:cubicBezTo>
                      <a:lnTo>
                        <a:pt x="20909" y="5610"/>
                      </a:lnTo>
                      <a:cubicBezTo>
                        <a:pt x="21331" y="5423"/>
                        <a:pt x="21475" y="5012"/>
                        <a:pt x="21233" y="4689"/>
                      </a:cubicBezTo>
                      <a:close/>
                      <a:moveTo>
                        <a:pt x="1322" y="4393"/>
                      </a:moveTo>
                      <a:cubicBezTo>
                        <a:pt x="900" y="4207"/>
                        <a:pt x="362" y="4317"/>
                        <a:pt x="118" y="4640"/>
                      </a:cubicBezTo>
                      <a:cubicBezTo>
                        <a:pt x="-125" y="4963"/>
                        <a:pt x="19" y="5375"/>
                        <a:pt x="441" y="5561"/>
                      </a:cubicBezTo>
                      <a:lnTo>
                        <a:pt x="2633" y="6530"/>
                      </a:lnTo>
                      <a:cubicBezTo>
                        <a:pt x="2861" y="6146"/>
                        <a:pt x="3149" y="5751"/>
                        <a:pt x="3514" y="5362"/>
                      </a:cubicBezTo>
                      <a:cubicBezTo>
                        <a:pt x="3514" y="5362"/>
                        <a:pt x="1322" y="4393"/>
                        <a:pt x="1322" y="4393"/>
                      </a:cubicBezTo>
                      <a:close/>
                      <a:moveTo>
                        <a:pt x="5797" y="1483"/>
                      </a:moveTo>
                      <a:cubicBezTo>
                        <a:pt x="5553" y="1160"/>
                        <a:pt x="5015" y="1050"/>
                        <a:pt x="4593" y="1236"/>
                      </a:cubicBezTo>
                      <a:cubicBezTo>
                        <a:pt x="4173" y="1422"/>
                        <a:pt x="4029" y="1834"/>
                        <a:pt x="4272" y="2157"/>
                      </a:cubicBezTo>
                      <a:lnTo>
                        <a:pt x="5544" y="3843"/>
                      </a:lnTo>
                      <a:cubicBezTo>
                        <a:pt x="5997" y="3607"/>
                        <a:pt x="6514" y="3392"/>
                        <a:pt x="7103" y="3215"/>
                      </a:cubicBezTo>
                      <a:cubicBezTo>
                        <a:pt x="7103" y="3215"/>
                        <a:pt x="5797" y="1483"/>
                        <a:pt x="5797" y="1483"/>
                      </a:cubicBezTo>
                      <a:close/>
                      <a:moveTo>
                        <a:pt x="10693" y="0"/>
                      </a:moveTo>
                      <a:cubicBezTo>
                        <a:pt x="10208" y="0"/>
                        <a:pt x="9813" y="302"/>
                        <a:pt x="9813" y="674"/>
                      </a:cubicBezTo>
                      <a:lnTo>
                        <a:pt x="9813" y="2753"/>
                      </a:lnTo>
                      <a:cubicBezTo>
                        <a:pt x="10026" y="2740"/>
                        <a:pt x="11348" y="2744"/>
                        <a:pt x="11574" y="2758"/>
                      </a:cubicBezTo>
                      <a:lnTo>
                        <a:pt x="11574" y="674"/>
                      </a:lnTo>
                      <a:cubicBezTo>
                        <a:pt x="11574" y="302"/>
                        <a:pt x="11180" y="0"/>
                        <a:pt x="10693" y="0"/>
                      </a:cubicBezTo>
                      <a:close/>
                      <a:moveTo>
                        <a:pt x="18428" y="9068"/>
                      </a:moveTo>
                      <a:cubicBezTo>
                        <a:pt x="18228" y="7091"/>
                        <a:pt x="16423" y="3572"/>
                        <a:pt x="10662" y="3572"/>
                      </a:cubicBezTo>
                      <a:cubicBezTo>
                        <a:pt x="10661" y="3572"/>
                        <a:pt x="10660" y="3572"/>
                        <a:pt x="10659" y="3572"/>
                      </a:cubicBezTo>
                      <a:cubicBezTo>
                        <a:pt x="10658" y="3572"/>
                        <a:pt x="10658" y="3572"/>
                        <a:pt x="10657" y="3572"/>
                      </a:cubicBezTo>
                      <a:cubicBezTo>
                        <a:pt x="10656" y="3572"/>
                        <a:pt x="10655" y="3572"/>
                        <a:pt x="10655" y="3572"/>
                      </a:cubicBezTo>
                      <a:cubicBezTo>
                        <a:pt x="10654" y="3572"/>
                        <a:pt x="10653" y="3572"/>
                        <a:pt x="10652" y="3572"/>
                      </a:cubicBezTo>
                      <a:cubicBezTo>
                        <a:pt x="4890" y="3572"/>
                        <a:pt x="3086" y="7091"/>
                        <a:pt x="2886" y="9068"/>
                      </a:cubicBezTo>
                      <a:cubicBezTo>
                        <a:pt x="2715" y="10852"/>
                        <a:pt x="4327" y="12514"/>
                        <a:pt x="4510" y="12775"/>
                      </a:cubicBezTo>
                      <a:cubicBezTo>
                        <a:pt x="4810" y="13201"/>
                        <a:pt x="6695" y="14825"/>
                        <a:pt x="6762" y="15807"/>
                      </a:cubicBezTo>
                      <a:cubicBezTo>
                        <a:pt x="6855" y="17159"/>
                        <a:pt x="7070" y="17195"/>
                        <a:pt x="7930" y="17355"/>
                      </a:cubicBezTo>
                      <a:cubicBezTo>
                        <a:pt x="8807" y="17519"/>
                        <a:pt x="12507" y="17519"/>
                        <a:pt x="13383" y="17355"/>
                      </a:cubicBezTo>
                      <a:cubicBezTo>
                        <a:pt x="14243" y="17195"/>
                        <a:pt x="14459" y="17159"/>
                        <a:pt x="14552" y="15807"/>
                      </a:cubicBezTo>
                      <a:cubicBezTo>
                        <a:pt x="14619" y="14825"/>
                        <a:pt x="16504" y="13201"/>
                        <a:pt x="16803" y="12775"/>
                      </a:cubicBezTo>
                      <a:cubicBezTo>
                        <a:pt x="16987" y="12514"/>
                        <a:pt x="18599" y="10852"/>
                        <a:pt x="18428" y="9068"/>
                      </a:cubicBezTo>
                      <a:close/>
                      <a:moveTo>
                        <a:pt x="13756" y="19204"/>
                      </a:moveTo>
                      <a:cubicBezTo>
                        <a:pt x="13756" y="18991"/>
                        <a:pt x="13530" y="18817"/>
                        <a:pt x="13251" y="18817"/>
                      </a:cubicBezTo>
                      <a:lnTo>
                        <a:pt x="8063" y="18817"/>
                      </a:lnTo>
                      <a:cubicBezTo>
                        <a:pt x="7783" y="18817"/>
                        <a:pt x="7557" y="18991"/>
                        <a:pt x="7557" y="19204"/>
                      </a:cubicBezTo>
                      <a:lnTo>
                        <a:pt x="7557" y="19204"/>
                      </a:lnTo>
                      <a:cubicBezTo>
                        <a:pt x="7557" y="19418"/>
                        <a:pt x="7783" y="19591"/>
                        <a:pt x="8063" y="19591"/>
                      </a:cubicBezTo>
                      <a:lnTo>
                        <a:pt x="13251" y="19591"/>
                      </a:lnTo>
                      <a:cubicBezTo>
                        <a:pt x="13530" y="19591"/>
                        <a:pt x="13756" y="19418"/>
                        <a:pt x="13756" y="19204"/>
                      </a:cubicBezTo>
                      <a:cubicBezTo>
                        <a:pt x="13756" y="19204"/>
                        <a:pt x="13756" y="19204"/>
                        <a:pt x="13756" y="19204"/>
                      </a:cubicBezTo>
                      <a:close/>
                      <a:moveTo>
                        <a:pt x="13756" y="18147"/>
                      </a:moveTo>
                      <a:cubicBezTo>
                        <a:pt x="13756" y="17934"/>
                        <a:pt x="13530" y="17761"/>
                        <a:pt x="13251" y="17761"/>
                      </a:cubicBezTo>
                      <a:lnTo>
                        <a:pt x="8063" y="17761"/>
                      </a:lnTo>
                      <a:cubicBezTo>
                        <a:pt x="7783" y="17761"/>
                        <a:pt x="7557" y="17934"/>
                        <a:pt x="7557" y="18147"/>
                      </a:cubicBezTo>
                      <a:lnTo>
                        <a:pt x="7557" y="18147"/>
                      </a:lnTo>
                      <a:cubicBezTo>
                        <a:pt x="7557" y="18361"/>
                        <a:pt x="7783" y="18535"/>
                        <a:pt x="8063" y="18535"/>
                      </a:cubicBezTo>
                      <a:lnTo>
                        <a:pt x="13251" y="18535"/>
                      </a:lnTo>
                      <a:cubicBezTo>
                        <a:pt x="13530" y="18535"/>
                        <a:pt x="13756" y="18361"/>
                        <a:pt x="13756" y="18147"/>
                      </a:cubicBezTo>
                      <a:cubicBezTo>
                        <a:pt x="13756" y="18147"/>
                        <a:pt x="13756" y="18147"/>
                        <a:pt x="13756" y="18147"/>
                      </a:cubicBezTo>
                      <a:close/>
                      <a:moveTo>
                        <a:pt x="8400" y="19874"/>
                      </a:moveTo>
                      <a:lnTo>
                        <a:pt x="12913" y="19874"/>
                      </a:lnTo>
                      <a:cubicBezTo>
                        <a:pt x="12913" y="20827"/>
                        <a:pt x="11903" y="21600"/>
                        <a:pt x="10657" y="21600"/>
                      </a:cubicBezTo>
                      <a:cubicBezTo>
                        <a:pt x="9411" y="21600"/>
                        <a:pt x="8400" y="20827"/>
                        <a:pt x="8400" y="198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b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</p:grpSp>
          <p:grpSp>
            <p:nvGrpSpPr>
              <p:cNvPr id="129" name="Group 44"/>
              <p:cNvGrpSpPr/>
              <p:nvPr/>
            </p:nvGrpSpPr>
            <p:grpSpPr>
              <a:xfrm>
                <a:off x="414558" y="584272"/>
                <a:ext cx="1016001" cy="1016001"/>
                <a:chOff x="0" y="0"/>
                <a:chExt cx="1016000" cy="1016000"/>
              </a:xfrm>
            </p:grpSpPr>
            <p:sp>
              <p:nvSpPr>
                <p:cNvPr id="142" name="Shape 42"/>
                <p:cNvSpPr/>
                <p:nvPr/>
              </p:nvSpPr>
              <p:spPr>
                <a:xfrm>
                  <a:off x="0" y="0"/>
                  <a:ext cx="1016000" cy="1016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D6A652"/>
                </a:solidFill>
                <a:ln w="3175">
                  <a:miter lim="400000"/>
                </a:ln>
              </p:spPr>
              <p:txBody>
                <a:bodyPr lIns="20320" tIns="20320" rIns="20320" bIns="20320" anchor="ctr">
                  <a:noAutofit/>
                </a:bodyPr>
                <a:lstStyle/>
                <a:p>
                  <a:pPr algn="ctr" defTabSz="584200" hangingPunct="1">
                    <a:lnSpc>
                      <a:spcPct val="100000"/>
                    </a:lnSpc>
                  </a:pPr>
                  <a:endParaRPr sz="1500" cap="all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Helvetica Neue"/>
                    <a:sym typeface="Helvetica Neue Thin"/>
                  </a:endParaRPr>
                </a:p>
              </p:txBody>
            </p:sp>
            <p:sp>
              <p:nvSpPr>
                <p:cNvPr id="143" name="Shape 43"/>
                <p:cNvSpPr/>
                <p:nvPr/>
              </p:nvSpPr>
              <p:spPr>
                <a:xfrm>
                  <a:off x="278352" y="319605"/>
                  <a:ext cx="470948" cy="3767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599" extrusionOk="0">
                      <a:moveTo>
                        <a:pt x="15498" y="7425"/>
                      </a:moveTo>
                      <a:cubicBezTo>
                        <a:pt x="14659" y="7425"/>
                        <a:pt x="13979" y="8231"/>
                        <a:pt x="13979" y="9227"/>
                      </a:cubicBezTo>
                      <a:cubicBezTo>
                        <a:pt x="13979" y="10222"/>
                        <a:pt x="14659" y="11029"/>
                        <a:pt x="15498" y="11029"/>
                      </a:cubicBezTo>
                      <a:cubicBezTo>
                        <a:pt x="16338" y="11029"/>
                        <a:pt x="17018" y="10222"/>
                        <a:pt x="17018" y="9227"/>
                      </a:cubicBezTo>
                      <a:cubicBezTo>
                        <a:pt x="17018" y="8231"/>
                        <a:pt x="16338" y="7425"/>
                        <a:pt x="15498" y="7425"/>
                      </a:cubicBezTo>
                      <a:close/>
                      <a:moveTo>
                        <a:pt x="10916" y="7425"/>
                      </a:moveTo>
                      <a:cubicBezTo>
                        <a:pt x="10077" y="7425"/>
                        <a:pt x="9396" y="8231"/>
                        <a:pt x="9396" y="9227"/>
                      </a:cubicBezTo>
                      <a:cubicBezTo>
                        <a:pt x="9396" y="10222"/>
                        <a:pt x="10077" y="11029"/>
                        <a:pt x="10916" y="11029"/>
                      </a:cubicBezTo>
                      <a:cubicBezTo>
                        <a:pt x="11755" y="11029"/>
                        <a:pt x="12435" y="10222"/>
                        <a:pt x="12435" y="9227"/>
                      </a:cubicBezTo>
                      <a:cubicBezTo>
                        <a:pt x="12435" y="8231"/>
                        <a:pt x="11755" y="7425"/>
                        <a:pt x="10916" y="7425"/>
                      </a:cubicBezTo>
                      <a:close/>
                      <a:moveTo>
                        <a:pt x="6333" y="7425"/>
                      </a:moveTo>
                      <a:cubicBezTo>
                        <a:pt x="5494" y="7425"/>
                        <a:pt x="4814" y="8231"/>
                        <a:pt x="4814" y="9227"/>
                      </a:cubicBezTo>
                      <a:cubicBezTo>
                        <a:pt x="4814" y="10222"/>
                        <a:pt x="5494" y="11029"/>
                        <a:pt x="6333" y="11029"/>
                      </a:cubicBezTo>
                      <a:cubicBezTo>
                        <a:pt x="7172" y="11029"/>
                        <a:pt x="7852" y="10222"/>
                        <a:pt x="7852" y="9227"/>
                      </a:cubicBezTo>
                      <a:cubicBezTo>
                        <a:pt x="7852" y="8231"/>
                        <a:pt x="7172" y="7425"/>
                        <a:pt x="6333" y="7425"/>
                      </a:cubicBezTo>
                      <a:close/>
                      <a:moveTo>
                        <a:pt x="10800" y="18455"/>
                      </a:moveTo>
                      <a:cubicBezTo>
                        <a:pt x="9698" y="18455"/>
                        <a:pt x="8634" y="18313"/>
                        <a:pt x="7632" y="18051"/>
                      </a:cubicBezTo>
                      <a:cubicBezTo>
                        <a:pt x="6657" y="19097"/>
                        <a:pt x="3881" y="21600"/>
                        <a:pt x="698" y="20168"/>
                      </a:cubicBezTo>
                      <a:cubicBezTo>
                        <a:pt x="2942" y="19469"/>
                        <a:pt x="3974" y="17831"/>
                        <a:pt x="4435" y="16681"/>
                      </a:cubicBezTo>
                      <a:cubicBezTo>
                        <a:pt x="1747" y="15002"/>
                        <a:pt x="0" y="12290"/>
                        <a:pt x="0" y="9228"/>
                      </a:cubicBezTo>
                      <a:cubicBezTo>
                        <a:pt x="0" y="4132"/>
                        <a:pt x="4835" y="0"/>
                        <a:pt x="10800" y="0"/>
                      </a:cubicBezTo>
                      <a:cubicBezTo>
                        <a:pt x="16765" y="0"/>
                        <a:pt x="21600" y="4132"/>
                        <a:pt x="21600" y="9228"/>
                      </a:cubicBezTo>
                      <a:cubicBezTo>
                        <a:pt x="21600" y="14324"/>
                        <a:pt x="16765" y="18455"/>
                        <a:pt x="10800" y="184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kumimoji="0" sz="3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130" name="Group 47"/>
              <p:cNvGrpSpPr/>
              <p:nvPr/>
            </p:nvGrpSpPr>
            <p:grpSpPr>
              <a:xfrm>
                <a:off x="266700" y="2633569"/>
                <a:ext cx="762001" cy="762001"/>
                <a:chOff x="0" y="0"/>
                <a:chExt cx="762000" cy="762000"/>
              </a:xfrm>
            </p:grpSpPr>
            <p:sp>
              <p:nvSpPr>
                <p:cNvPr id="140" name="Shape 45"/>
                <p:cNvSpPr/>
                <p:nvPr/>
              </p:nvSpPr>
              <p:spPr>
                <a:xfrm>
                  <a:off x="0" y="0"/>
                  <a:ext cx="762001" cy="762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A6864B"/>
                </a:solidFill>
                <a:ln w="3175">
                  <a:miter lim="400000"/>
                </a:ln>
              </p:spPr>
              <p:txBody>
                <a:bodyPr lIns="20320" tIns="20320" rIns="20320" bIns="20320" anchor="ctr">
                  <a:noAutofit/>
                </a:bodyPr>
                <a:lstStyle/>
                <a:p>
                  <a:pPr algn="ctr" latinLnBrk="1" hangingPunct="1">
                    <a:lnSpc>
                      <a:spcPct val="100000"/>
                    </a:lnSpc>
                  </a:pPr>
                  <a:endParaRPr sz="2000">
                    <a:solidFill>
                      <a:srgbClr val="40404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Helvetica Neue Thin"/>
                  </a:endParaRPr>
                </a:p>
              </p:txBody>
            </p:sp>
            <p:sp>
              <p:nvSpPr>
                <p:cNvPr id="141" name="Shape 46"/>
                <p:cNvSpPr/>
                <p:nvPr/>
              </p:nvSpPr>
              <p:spPr>
                <a:xfrm>
                  <a:off x="206145" y="221732"/>
                  <a:ext cx="349709" cy="318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5" h="21600" extrusionOk="0">
                      <a:moveTo>
                        <a:pt x="21389" y="1637"/>
                      </a:moveTo>
                      <a:cubicBezTo>
                        <a:pt x="21255" y="1497"/>
                        <a:pt x="21072" y="1418"/>
                        <a:pt x="20880" y="1418"/>
                      </a:cubicBezTo>
                      <a:lnTo>
                        <a:pt x="18204" y="1418"/>
                      </a:lnTo>
                      <a:lnTo>
                        <a:pt x="18204" y="2888"/>
                      </a:lnTo>
                      <a:lnTo>
                        <a:pt x="20112" y="2888"/>
                      </a:lnTo>
                      <a:cubicBezTo>
                        <a:pt x="20024" y="3728"/>
                        <a:pt x="19794" y="5170"/>
                        <a:pt x="19194" y="6650"/>
                      </a:cubicBezTo>
                      <a:cubicBezTo>
                        <a:pt x="18271" y="8924"/>
                        <a:pt x="16837" y="10471"/>
                        <a:pt x="14918" y="11270"/>
                      </a:cubicBezTo>
                      <a:cubicBezTo>
                        <a:pt x="16470" y="8757"/>
                        <a:pt x="17020" y="5413"/>
                        <a:pt x="17108" y="1145"/>
                      </a:cubicBezTo>
                      <a:cubicBezTo>
                        <a:pt x="17110" y="1071"/>
                        <a:pt x="17114" y="997"/>
                        <a:pt x="17114" y="923"/>
                      </a:cubicBezTo>
                      <a:cubicBezTo>
                        <a:pt x="17112" y="668"/>
                        <a:pt x="17092" y="405"/>
                        <a:pt x="16913" y="219"/>
                      </a:cubicBezTo>
                      <a:cubicBezTo>
                        <a:pt x="16779" y="79"/>
                        <a:pt x="16595" y="0"/>
                        <a:pt x="16404" y="0"/>
                      </a:cubicBezTo>
                      <a:lnTo>
                        <a:pt x="5192" y="0"/>
                      </a:lnTo>
                      <a:cubicBezTo>
                        <a:pt x="5001" y="0"/>
                        <a:pt x="4817" y="79"/>
                        <a:pt x="4683" y="219"/>
                      </a:cubicBezTo>
                      <a:cubicBezTo>
                        <a:pt x="4504" y="405"/>
                        <a:pt x="4484" y="668"/>
                        <a:pt x="4482" y="923"/>
                      </a:cubicBezTo>
                      <a:cubicBezTo>
                        <a:pt x="4482" y="997"/>
                        <a:pt x="4486" y="1071"/>
                        <a:pt x="4488" y="1145"/>
                      </a:cubicBezTo>
                      <a:cubicBezTo>
                        <a:pt x="4576" y="5413"/>
                        <a:pt x="5126" y="8757"/>
                        <a:pt x="6678" y="11270"/>
                      </a:cubicBezTo>
                      <a:cubicBezTo>
                        <a:pt x="4759" y="10471"/>
                        <a:pt x="3325" y="8924"/>
                        <a:pt x="2402" y="6650"/>
                      </a:cubicBezTo>
                      <a:cubicBezTo>
                        <a:pt x="1802" y="5170"/>
                        <a:pt x="1572" y="3728"/>
                        <a:pt x="1484" y="2888"/>
                      </a:cubicBezTo>
                      <a:lnTo>
                        <a:pt x="3392" y="2888"/>
                      </a:lnTo>
                      <a:lnTo>
                        <a:pt x="3392" y="1418"/>
                      </a:lnTo>
                      <a:lnTo>
                        <a:pt x="716" y="1418"/>
                      </a:lnTo>
                      <a:cubicBezTo>
                        <a:pt x="524" y="1418"/>
                        <a:pt x="341" y="1497"/>
                        <a:pt x="207" y="1637"/>
                      </a:cubicBezTo>
                      <a:cubicBezTo>
                        <a:pt x="72" y="1777"/>
                        <a:pt x="-2" y="1966"/>
                        <a:pt x="0" y="2163"/>
                      </a:cubicBezTo>
                      <a:cubicBezTo>
                        <a:pt x="2" y="2262"/>
                        <a:pt x="43" y="4627"/>
                        <a:pt x="1064" y="7171"/>
                      </a:cubicBezTo>
                      <a:cubicBezTo>
                        <a:pt x="2423" y="10558"/>
                        <a:pt x="4876" y="12643"/>
                        <a:pt x="8162" y="13214"/>
                      </a:cubicBezTo>
                      <a:cubicBezTo>
                        <a:pt x="8476" y="13546"/>
                        <a:pt x="8804" y="13850"/>
                        <a:pt x="9144" y="14125"/>
                      </a:cubicBezTo>
                      <a:cubicBezTo>
                        <a:pt x="9540" y="14446"/>
                        <a:pt x="9759" y="14995"/>
                        <a:pt x="9759" y="15505"/>
                      </a:cubicBezTo>
                      <a:cubicBezTo>
                        <a:pt x="9759" y="15505"/>
                        <a:pt x="9759" y="15637"/>
                        <a:pt x="9759" y="15861"/>
                      </a:cubicBezTo>
                      <a:cubicBezTo>
                        <a:pt x="9644" y="18825"/>
                        <a:pt x="9136" y="18778"/>
                        <a:pt x="7798" y="19987"/>
                      </a:cubicBezTo>
                      <a:cubicBezTo>
                        <a:pt x="6862" y="20834"/>
                        <a:pt x="7157" y="21285"/>
                        <a:pt x="7419" y="21480"/>
                      </a:cubicBezTo>
                      <a:cubicBezTo>
                        <a:pt x="7572" y="21595"/>
                        <a:pt x="7720" y="21600"/>
                        <a:pt x="7902" y="21600"/>
                      </a:cubicBezTo>
                      <a:lnTo>
                        <a:pt x="9390" y="21600"/>
                      </a:lnTo>
                      <a:lnTo>
                        <a:pt x="9759" y="21600"/>
                      </a:lnTo>
                      <a:lnTo>
                        <a:pt x="10105" y="21600"/>
                      </a:lnTo>
                      <a:lnTo>
                        <a:pt x="10730" y="21600"/>
                      </a:lnTo>
                      <a:lnTo>
                        <a:pt x="10867" y="21600"/>
                      </a:lnTo>
                      <a:lnTo>
                        <a:pt x="11491" y="21600"/>
                      </a:lnTo>
                      <a:lnTo>
                        <a:pt x="11837" y="21600"/>
                      </a:lnTo>
                      <a:lnTo>
                        <a:pt x="12206" y="21600"/>
                      </a:lnTo>
                      <a:lnTo>
                        <a:pt x="13694" y="21600"/>
                      </a:lnTo>
                      <a:cubicBezTo>
                        <a:pt x="13876" y="21600"/>
                        <a:pt x="14024" y="21595"/>
                        <a:pt x="14178" y="21480"/>
                      </a:cubicBezTo>
                      <a:cubicBezTo>
                        <a:pt x="14439" y="21285"/>
                        <a:pt x="14734" y="20834"/>
                        <a:pt x="13798" y="19987"/>
                      </a:cubicBezTo>
                      <a:cubicBezTo>
                        <a:pt x="12460" y="18778"/>
                        <a:pt x="11952" y="18825"/>
                        <a:pt x="11837" y="15861"/>
                      </a:cubicBezTo>
                      <a:cubicBezTo>
                        <a:pt x="11837" y="15637"/>
                        <a:pt x="11837" y="15505"/>
                        <a:pt x="11837" y="15505"/>
                      </a:cubicBezTo>
                      <a:cubicBezTo>
                        <a:pt x="11837" y="14995"/>
                        <a:pt x="12056" y="14446"/>
                        <a:pt x="12452" y="14125"/>
                      </a:cubicBezTo>
                      <a:cubicBezTo>
                        <a:pt x="12792" y="13850"/>
                        <a:pt x="13120" y="13546"/>
                        <a:pt x="13434" y="13214"/>
                      </a:cubicBezTo>
                      <a:cubicBezTo>
                        <a:pt x="16720" y="12643"/>
                        <a:pt x="19173" y="10558"/>
                        <a:pt x="20532" y="7171"/>
                      </a:cubicBezTo>
                      <a:cubicBezTo>
                        <a:pt x="21553" y="4627"/>
                        <a:pt x="21594" y="2262"/>
                        <a:pt x="21596" y="2163"/>
                      </a:cubicBezTo>
                      <a:cubicBezTo>
                        <a:pt x="21598" y="1966"/>
                        <a:pt x="21524" y="1777"/>
                        <a:pt x="21389" y="16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</p:grpSp>
          <p:grpSp>
            <p:nvGrpSpPr>
              <p:cNvPr id="131" name="Group 50"/>
              <p:cNvGrpSpPr/>
              <p:nvPr/>
            </p:nvGrpSpPr>
            <p:grpSpPr>
              <a:xfrm>
                <a:off x="152400" y="1393020"/>
                <a:ext cx="762001" cy="762001"/>
                <a:chOff x="0" y="0"/>
                <a:chExt cx="762000" cy="762000"/>
              </a:xfrm>
            </p:grpSpPr>
            <p:sp>
              <p:nvSpPr>
                <p:cNvPr id="138" name="Shape 48"/>
                <p:cNvSpPr/>
                <p:nvPr/>
              </p:nvSpPr>
              <p:spPr>
                <a:xfrm>
                  <a:off x="0" y="0"/>
                  <a:ext cx="762001" cy="762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A6864B"/>
                </a:solidFill>
                <a:ln w="3175">
                  <a:miter lim="400000"/>
                </a:ln>
              </p:spPr>
              <p:txBody>
                <a:bodyPr lIns="20320" tIns="20320" rIns="20320" bIns="20320" anchor="ctr">
                  <a:noAutofit/>
                </a:bodyPr>
                <a:lstStyle/>
                <a:p>
                  <a:pPr algn="ctr" latinLnBrk="1" hangingPunct="1">
                    <a:lnSpc>
                      <a:spcPct val="100000"/>
                    </a:lnSpc>
                  </a:pPr>
                  <a:endParaRPr sz="2000">
                    <a:solidFill>
                      <a:srgbClr val="40404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Helvetica Neue Thin"/>
                  </a:endParaRPr>
                </a:p>
              </p:txBody>
            </p:sp>
            <p:sp>
              <p:nvSpPr>
                <p:cNvPr id="139" name="Shape 49"/>
                <p:cNvSpPr/>
                <p:nvPr/>
              </p:nvSpPr>
              <p:spPr>
                <a:xfrm>
                  <a:off x="205232" y="205305"/>
                  <a:ext cx="376936" cy="3767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689" y="3102"/>
                      </a:moveTo>
                      <a:cubicBezTo>
                        <a:pt x="10181" y="3102"/>
                        <a:pt x="11584" y="3680"/>
                        <a:pt x="12638" y="4729"/>
                      </a:cubicBezTo>
                      <a:cubicBezTo>
                        <a:pt x="13691" y="5775"/>
                        <a:pt x="14270" y="7167"/>
                        <a:pt x="14270" y="8646"/>
                      </a:cubicBezTo>
                      <a:cubicBezTo>
                        <a:pt x="14270" y="10126"/>
                        <a:pt x="13691" y="11517"/>
                        <a:pt x="12638" y="12563"/>
                      </a:cubicBezTo>
                      <a:cubicBezTo>
                        <a:pt x="11584" y="13612"/>
                        <a:pt x="10181" y="14190"/>
                        <a:pt x="8689" y="14190"/>
                      </a:cubicBezTo>
                      <a:cubicBezTo>
                        <a:pt x="7197" y="14190"/>
                        <a:pt x="5795" y="13612"/>
                        <a:pt x="4741" y="12563"/>
                      </a:cubicBezTo>
                      <a:cubicBezTo>
                        <a:pt x="3688" y="11517"/>
                        <a:pt x="3108" y="10125"/>
                        <a:pt x="3108" y="8646"/>
                      </a:cubicBezTo>
                      <a:cubicBezTo>
                        <a:pt x="3108" y="7166"/>
                        <a:pt x="3688" y="5775"/>
                        <a:pt x="4741" y="4729"/>
                      </a:cubicBezTo>
                      <a:cubicBezTo>
                        <a:pt x="5795" y="3680"/>
                        <a:pt x="7197" y="3102"/>
                        <a:pt x="8689" y="3102"/>
                      </a:cubicBezTo>
                      <a:close/>
                      <a:moveTo>
                        <a:pt x="16149" y="13086"/>
                      </a:moveTo>
                      <a:cubicBezTo>
                        <a:pt x="16951" y="11758"/>
                        <a:pt x="17378" y="10235"/>
                        <a:pt x="17378" y="8646"/>
                      </a:cubicBezTo>
                      <a:cubicBezTo>
                        <a:pt x="17378" y="6336"/>
                        <a:pt x="16474" y="4164"/>
                        <a:pt x="14832" y="2531"/>
                      </a:cubicBezTo>
                      <a:cubicBezTo>
                        <a:pt x="13191" y="899"/>
                        <a:pt x="11009" y="0"/>
                        <a:pt x="8689" y="0"/>
                      </a:cubicBezTo>
                      <a:cubicBezTo>
                        <a:pt x="6370" y="0"/>
                        <a:pt x="4188" y="899"/>
                        <a:pt x="2547" y="2531"/>
                      </a:cubicBezTo>
                      <a:cubicBezTo>
                        <a:pt x="905" y="4164"/>
                        <a:pt x="0" y="6336"/>
                        <a:pt x="0" y="8646"/>
                      </a:cubicBezTo>
                      <a:cubicBezTo>
                        <a:pt x="0" y="10957"/>
                        <a:pt x="905" y="13128"/>
                        <a:pt x="2547" y="14762"/>
                      </a:cubicBezTo>
                      <a:cubicBezTo>
                        <a:pt x="4188" y="16393"/>
                        <a:pt x="6369" y="17292"/>
                        <a:pt x="8689" y="17292"/>
                      </a:cubicBezTo>
                      <a:cubicBezTo>
                        <a:pt x="8689" y="17292"/>
                        <a:pt x="8689" y="17292"/>
                        <a:pt x="8690" y="17292"/>
                      </a:cubicBezTo>
                      <a:cubicBezTo>
                        <a:pt x="10229" y="17292"/>
                        <a:pt x="11708" y="16896"/>
                        <a:pt x="13008" y="16152"/>
                      </a:cubicBezTo>
                      <a:lnTo>
                        <a:pt x="18487" y="21600"/>
                      </a:lnTo>
                      <a:lnTo>
                        <a:pt x="21600" y="18505"/>
                      </a:lnTo>
                      <a:cubicBezTo>
                        <a:pt x="21600" y="18505"/>
                        <a:pt x="16149" y="13086"/>
                        <a:pt x="16149" y="130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b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</p:grpSp>
          <p:grpSp>
            <p:nvGrpSpPr>
              <p:cNvPr id="132" name="Group 53"/>
              <p:cNvGrpSpPr/>
              <p:nvPr/>
            </p:nvGrpSpPr>
            <p:grpSpPr>
              <a:xfrm>
                <a:off x="622300" y="1885965"/>
                <a:ext cx="762001" cy="762001"/>
                <a:chOff x="0" y="0"/>
                <a:chExt cx="762000" cy="762000"/>
              </a:xfrm>
            </p:grpSpPr>
            <p:sp>
              <p:nvSpPr>
                <p:cNvPr id="136" name="Shape 51"/>
                <p:cNvSpPr/>
                <p:nvPr/>
              </p:nvSpPr>
              <p:spPr>
                <a:xfrm>
                  <a:off x="0" y="0"/>
                  <a:ext cx="762001" cy="762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  <p:sp>
              <p:nvSpPr>
                <p:cNvPr id="137" name="Shape 52"/>
                <p:cNvSpPr/>
                <p:nvPr/>
              </p:nvSpPr>
              <p:spPr>
                <a:xfrm>
                  <a:off x="203200" y="231045"/>
                  <a:ext cx="355601" cy="2999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58" y="0"/>
                      </a:moveTo>
                      <a:cubicBezTo>
                        <a:pt x="612" y="0"/>
                        <a:pt x="0" y="713"/>
                        <a:pt x="0" y="1597"/>
                      </a:cubicBezTo>
                      <a:lnTo>
                        <a:pt x="0" y="20003"/>
                      </a:lnTo>
                      <a:cubicBezTo>
                        <a:pt x="0" y="20887"/>
                        <a:pt x="612" y="21600"/>
                        <a:pt x="1358" y="21600"/>
                      </a:cubicBezTo>
                      <a:lnTo>
                        <a:pt x="18896" y="21600"/>
                      </a:lnTo>
                      <a:cubicBezTo>
                        <a:pt x="19641" y="21600"/>
                        <a:pt x="20242" y="20887"/>
                        <a:pt x="20242" y="20003"/>
                      </a:cubicBezTo>
                      <a:lnTo>
                        <a:pt x="20242" y="15200"/>
                      </a:lnTo>
                      <a:lnTo>
                        <a:pt x="15524" y="15200"/>
                      </a:lnTo>
                      <a:cubicBezTo>
                        <a:pt x="14779" y="15200"/>
                        <a:pt x="14177" y="14487"/>
                        <a:pt x="14177" y="13604"/>
                      </a:cubicBezTo>
                      <a:lnTo>
                        <a:pt x="14177" y="10398"/>
                      </a:lnTo>
                      <a:cubicBezTo>
                        <a:pt x="14177" y="9514"/>
                        <a:pt x="14779" y="8801"/>
                        <a:pt x="15524" y="8801"/>
                      </a:cubicBezTo>
                      <a:lnTo>
                        <a:pt x="20242" y="8801"/>
                      </a:lnTo>
                      <a:lnTo>
                        <a:pt x="20242" y="4803"/>
                      </a:lnTo>
                      <a:cubicBezTo>
                        <a:pt x="20242" y="3919"/>
                        <a:pt x="19641" y="3193"/>
                        <a:pt x="18896" y="3193"/>
                      </a:cubicBezTo>
                      <a:lnTo>
                        <a:pt x="18896" y="1597"/>
                      </a:lnTo>
                      <a:cubicBezTo>
                        <a:pt x="18896" y="713"/>
                        <a:pt x="18295" y="0"/>
                        <a:pt x="17549" y="0"/>
                      </a:cubicBezTo>
                      <a:lnTo>
                        <a:pt x="1358" y="0"/>
                      </a:lnTo>
                      <a:close/>
                      <a:moveTo>
                        <a:pt x="2025" y="1597"/>
                      </a:moveTo>
                      <a:lnTo>
                        <a:pt x="16192" y="1597"/>
                      </a:lnTo>
                      <a:cubicBezTo>
                        <a:pt x="16192" y="1597"/>
                        <a:pt x="17549" y="1593"/>
                        <a:pt x="17549" y="3193"/>
                      </a:cubicBezTo>
                      <a:lnTo>
                        <a:pt x="2025" y="3193"/>
                      </a:lnTo>
                      <a:cubicBezTo>
                        <a:pt x="1653" y="3193"/>
                        <a:pt x="1358" y="2844"/>
                        <a:pt x="1358" y="2401"/>
                      </a:cubicBezTo>
                      <a:cubicBezTo>
                        <a:pt x="1358" y="1960"/>
                        <a:pt x="1653" y="1597"/>
                        <a:pt x="2025" y="1597"/>
                      </a:cubicBezTo>
                      <a:close/>
                      <a:moveTo>
                        <a:pt x="16192" y="9606"/>
                      </a:moveTo>
                      <a:cubicBezTo>
                        <a:pt x="15447" y="9606"/>
                        <a:pt x="14845" y="10318"/>
                        <a:pt x="14845" y="11202"/>
                      </a:cubicBezTo>
                      <a:lnTo>
                        <a:pt x="14845" y="12799"/>
                      </a:lnTo>
                      <a:cubicBezTo>
                        <a:pt x="14845" y="13683"/>
                        <a:pt x="15447" y="14396"/>
                        <a:pt x="16192" y="14396"/>
                      </a:cubicBezTo>
                      <a:lnTo>
                        <a:pt x="20242" y="14396"/>
                      </a:lnTo>
                      <a:cubicBezTo>
                        <a:pt x="20988" y="14396"/>
                        <a:pt x="21600" y="13683"/>
                        <a:pt x="21600" y="12799"/>
                      </a:cubicBezTo>
                      <a:lnTo>
                        <a:pt x="21600" y="11202"/>
                      </a:lnTo>
                      <a:cubicBezTo>
                        <a:pt x="21600" y="10318"/>
                        <a:pt x="20988" y="9606"/>
                        <a:pt x="20242" y="9606"/>
                      </a:cubicBezTo>
                      <a:lnTo>
                        <a:pt x="16192" y="9606"/>
                      </a:lnTo>
                      <a:close/>
                      <a:moveTo>
                        <a:pt x="16871" y="11202"/>
                      </a:moveTo>
                      <a:cubicBezTo>
                        <a:pt x="17243" y="11202"/>
                        <a:pt x="17549" y="11552"/>
                        <a:pt x="17549" y="11994"/>
                      </a:cubicBezTo>
                      <a:cubicBezTo>
                        <a:pt x="17549" y="12436"/>
                        <a:pt x="17243" y="12799"/>
                        <a:pt x="16871" y="12799"/>
                      </a:cubicBezTo>
                      <a:cubicBezTo>
                        <a:pt x="16498" y="12799"/>
                        <a:pt x="16192" y="12436"/>
                        <a:pt x="16192" y="11994"/>
                      </a:cubicBezTo>
                      <a:cubicBezTo>
                        <a:pt x="16192" y="11552"/>
                        <a:pt x="16498" y="11202"/>
                        <a:pt x="16871" y="112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</p:grpSp>
          <p:grpSp>
            <p:nvGrpSpPr>
              <p:cNvPr id="133" name="Group 56"/>
              <p:cNvGrpSpPr/>
              <p:nvPr/>
            </p:nvGrpSpPr>
            <p:grpSpPr>
              <a:xfrm>
                <a:off x="-1" y="2381265"/>
                <a:ext cx="508001" cy="508001"/>
                <a:chOff x="0" y="0"/>
                <a:chExt cx="508000" cy="508000"/>
              </a:xfrm>
            </p:grpSpPr>
            <p:sp>
              <p:nvSpPr>
                <p:cNvPr id="134" name="Shape 54"/>
                <p:cNvSpPr/>
                <p:nvPr/>
              </p:nvSpPr>
              <p:spPr>
                <a:xfrm>
                  <a:off x="0" y="0"/>
                  <a:ext cx="508000" cy="508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  <p:sp>
              <p:nvSpPr>
                <p:cNvPr id="135" name="Shape 55"/>
                <p:cNvSpPr/>
                <p:nvPr/>
              </p:nvSpPr>
              <p:spPr>
                <a:xfrm>
                  <a:off x="139700" y="107641"/>
                  <a:ext cx="228600" cy="2927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4536"/>
                      </a:moveTo>
                      <a:cubicBezTo>
                        <a:pt x="8047" y="4536"/>
                        <a:pt x="5815" y="6276"/>
                        <a:pt x="5815" y="8424"/>
                      </a:cubicBezTo>
                      <a:cubicBezTo>
                        <a:pt x="5815" y="10571"/>
                        <a:pt x="8047" y="12312"/>
                        <a:pt x="10800" y="12312"/>
                      </a:cubicBezTo>
                      <a:cubicBezTo>
                        <a:pt x="13553" y="12312"/>
                        <a:pt x="15784" y="10571"/>
                        <a:pt x="15784" y="8424"/>
                      </a:cubicBezTo>
                      <a:cubicBezTo>
                        <a:pt x="15784" y="6276"/>
                        <a:pt x="13553" y="4536"/>
                        <a:pt x="10800" y="4536"/>
                      </a:cubicBezTo>
                      <a:close/>
                      <a:moveTo>
                        <a:pt x="10800" y="21600"/>
                      </a:moveTo>
                      <a:cubicBezTo>
                        <a:pt x="10800" y="21600"/>
                        <a:pt x="0" y="13077"/>
                        <a:pt x="0" y="8424"/>
                      </a:cubicBezTo>
                      <a:cubicBezTo>
                        <a:pt x="0" y="3772"/>
                        <a:pt x="4835" y="0"/>
                        <a:pt x="10800" y="0"/>
                      </a:cubicBezTo>
                      <a:cubicBezTo>
                        <a:pt x="16764" y="0"/>
                        <a:pt x="21600" y="3772"/>
                        <a:pt x="21600" y="8424"/>
                      </a:cubicBezTo>
                      <a:cubicBezTo>
                        <a:pt x="21600" y="13077"/>
                        <a:pt x="10800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01600" tIns="101600" rIns="101600" bIns="101600" numCol="1" anchor="t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kumimoji="0" sz="3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</p:grpSp>
        <p:sp>
          <p:nvSpPr>
            <p:cNvPr id="108" name="Shape 58"/>
            <p:cNvSpPr/>
            <p:nvPr/>
          </p:nvSpPr>
          <p:spPr>
            <a:xfrm>
              <a:off x="5796553" y="4341777"/>
              <a:ext cx="2276920" cy="288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116" extrusionOk="0">
                  <a:moveTo>
                    <a:pt x="1988" y="8601"/>
                  </a:moveTo>
                  <a:cubicBezTo>
                    <a:pt x="1988" y="8601"/>
                    <a:pt x="2362" y="8118"/>
                    <a:pt x="1988" y="7586"/>
                  </a:cubicBezTo>
                  <a:cubicBezTo>
                    <a:pt x="1615" y="7054"/>
                    <a:pt x="1864" y="5073"/>
                    <a:pt x="2736" y="3720"/>
                  </a:cubicBezTo>
                  <a:cubicBezTo>
                    <a:pt x="3608" y="2367"/>
                    <a:pt x="4355" y="1352"/>
                    <a:pt x="9026" y="434"/>
                  </a:cubicBezTo>
                  <a:cubicBezTo>
                    <a:pt x="13697" y="-484"/>
                    <a:pt x="16126" y="96"/>
                    <a:pt x="18368" y="1787"/>
                  </a:cubicBezTo>
                  <a:cubicBezTo>
                    <a:pt x="20610" y="3478"/>
                    <a:pt x="21357" y="5895"/>
                    <a:pt x="20672" y="8311"/>
                  </a:cubicBezTo>
                  <a:cubicBezTo>
                    <a:pt x="19987" y="10727"/>
                    <a:pt x="17558" y="11065"/>
                    <a:pt x="17745" y="13530"/>
                  </a:cubicBezTo>
                  <a:cubicBezTo>
                    <a:pt x="17932" y="15994"/>
                    <a:pt x="21432" y="21116"/>
                    <a:pt x="21432" y="21116"/>
                  </a:cubicBezTo>
                  <a:lnTo>
                    <a:pt x="9088" y="21116"/>
                  </a:lnTo>
                  <a:cubicBezTo>
                    <a:pt x="9088" y="21116"/>
                    <a:pt x="9618" y="19642"/>
                    <a:pt x="8964" y="18265"/>
                  </a:cubicBezTo>
                  <a:cubicBezTo>
                    <a:pt x="8964" y="18265"/>
                    <a:pt x="7959" y="16507"/>
                    <a:pt x="7189" y="16544"/>
                  </a:cubicBezTo>
                  <a:cubicBezTo>
                    <a:pt x="6418" y="16580"/>
                    <a:pt x="4083" y="16779"/>
                    <a:pt x="3452" y="16707"/>
                  </a:cubicBezTo>
                  <a:cubicBezTo>
                    <a:pt x="2821" y="16634"/>
                    <a:pt x="2214" y="16471"/>
                    <a:pt x="2261" y="15619"/>
                  </a:cubicBezTo>
                  <a:cubicBezTo>
                    <a:pt x="2308" y="14768"/>
                    <a:pt x="2238" y="14623"/>
                    <a:pt x="1887" y="14442"/>
                  </a:cubicBezTo>
                  <a:cubicBezTo>
                    <a:pt x="1537" y="14260"/>
                    <a:pt x="1397" y="13916"/>
                    <a:pt x="1677" y="13735"/>
                  </a:cubicBezTo>
                  <a:cubicBezTo>
                    <a:pt x="1957" y="13554"/>
                    <a:pt x="1957" y="13554"/>
                    <a:pt x="1957" y="13554"/>
                  </a:cubicBezTo>
                  <a:cubicBezTo>
                    <a:pt x="1957" y="13554"/>
                    <a:pt x="1747" y="13445"/>
                    <a:pt x="1420" y="13282"/>
                  </a:cubicBezTo>
                  <a:cubicBezTo>
                    <a:pt x="1093" y="13119"/>
                    <a:pt x="1163" y="12883"/>
                    <a:pt x="1257" y="12702"/>
                  </a:cubicBezTo>
                  <a:cubicBezTo>
                    <a:pt x="1350" y="12521"/>
                    <a:pt x="1537" y="12104"/>
                    <a:pt x="1327" y="12031"/>
                  </a:cubicBezTo>
                  <a:cubicBezTo>
                    <a:pt x="1117" y="11959"/>
                    <a:pt x="743" y="11778"/>
                    <a:pt x="416" y="11633"/>
                  </a:cubicBezTo>
                  <a:cubicBezTo>
                    <a:pt x="89" y="11488"/>
                    <a:pt x="-168" y="11234"/>
                    <a:pt x="136" y="10817"/>
                  </a:cubicBezTo>
                  <a:cubicBezTo>
                    <a:pt x="439" y="10401"/>
                    <a:pt x="1988" y="8601"/>
                    <a:pt x="1988" y="8601"/>
                  </a:cubicBezTo>
                  <a:close/>
                </a:path>
              </a:pathLst>
            </a:custGeom>
            <a:solidFill>
              <a:srgbClr val="B9B9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0000"/>
                </a:lnSpc>
                <a:spcBef>
                  <a:spcPts val="5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 Thin"/>
                <a:ea typeface="Helvetica Neue Thin"/>
                <a:cs typeface="Helvetica Neue Thin"/>
                <a:sym typeface="Helvetica Neue Thin"/>
              </a:endParaRPr>
            </a:p>
          </p:txBody>
        </p:sp>
        <p:grpSp>
          <p:nvGrpSpPr>
            <p:cNvPr id="109" name="Group 77"/>
            <p:cNvGrpSpPr/>
            <p:nvPr/>
          </p:nvGrpSpPr>
          <p:grpSpPr>
            <a:xfrm>
              <a:off x="5665010" y="1479534"/>
              <a:ext cx="2408460" cy="3395572"/>
              <a:chOff x="0" y="0"/>
              <a:chExt cx="2408458" cy="3395569"/>
            </a:xfrm>
          </p:grpSpPr>
          <p:grpSp>
            <p:nvGrpSpPr>
              <p:cNvPr id="110" name="Group 61"/>
              <p:cNvGrpSpPr/>
              <p:nvPr/>
            </p:nvGrpSpPr>
            <p:grpSpPr>
              <a:xfrm>
                <a:off x="-1" y="0"/>
                <a:ext cx="1270001" cy="1270001"/>
                <a:chOff x="0" y="0"/>
                <a:chExt cx="1270000" cy="1270000"/>
              </a:xfrm>
            </p:grpSpPr>
            <p:sp>
              <p:nvSpPr>
                <p:cNvPr id="126" name="Shape 59"/>
                <p:cNvSpPr/>
                <p:nvPr/>
              </p:nvSpPr>
              <p:spPr>
                <a:xfrm flipH="1">
                  <a:off x="-1" y="0"/>
                  <a:ext cx="1270001" cy="1270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  <p:sp>
              <p:nvSpPr>
                <p:cNvPr id="127" name="Shape 60"/>
                <p:cNvSpPr/>
                <p:nvPr/>
              </p:nvSpPr>
              <p:spPr>
                <a:xfrm>
                  <a:off x="368228" y="342830"/>
                  <a:ext cx="533545" cy="5335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175" y="2948"/>
                      </a:moveTo>
                      <a:lnTo>
                        <a:pt x="14175" y="4932"/>
                      </a:lnTo>
                      <a:lnTo>
                        <a:pt x="20250" y="10125"/>
                      </a:lnTo>
                      <a:lnTo>
                        <a:pt x="13327" y="14506"/>
                      </a:lnTo>
                      <a:cubicBezTo>
                        <a:pt x="13327" y="14506"/>
                        <a:pt x="21600" y="20250"/>
                        <a:pt x="21600" y="20250"/>
                      </a:cubicBezTo>
                      <a:lnTo>
                        <a:pt x="21600" y="9450"/>
                      </a:lnTo>
                      <a:cubicBezTo>
                        <a:pt x="21600" y="9450"/>
                        <a:pt x="14175" y="2948"/>
                        <a:pt x="14175" y="2948"/>
                      </a:cubicBezTo>
                      <a:close/>
                      <a:moveTo>
                        <a:pt x="7425" y="4932"/>
                      </a:moveTo>
                      <a:lnTo>
                        <a:pt x="7425" y="2948"/>
                      </a:lnTo>
                      <a:lnTo>
                        <a:pt x="0" y="9450"/>
                      </a:lnTo>
                      <a:lnTo>
                        <a:pt x="0" y="20250"/>
                      </a:lnTo>
                      <a:lnTo>
                        <a:pt x="8298" y="14506"/>
                      </a:lnTo>
                      <a:lnTo>
                        <a:pt x="1350" y="10125"/>
                      </a:lnTo>
                      <a:cubicBezTo>
                        <a:pt x="1350" y="10125"/>
                        <a:pt x="7425" y="4932"/>
                        <a:pt x="7425" y="4932"/>
                      </a:cubicBezTo>
                      <a:close/>
                      <a:moveTo>
                        <a:pt x="20925" y="21600"/>
                      </a:moveTo>
                      <a:lnTo>
                        <a:pt x="675" y="21600"/>
                      </a:lnTo>
                      <a:lnTo>
                        <a:pt x="9450" y="15525"/>
                      </a:lnTo>
                      <a:lnTo>
                        <a:pt x="12150" y="15525"/>
                      </a:lnTo>
                      <a:cubicBezTo>
                        <a:pt x="12150" y="15525"/>
                        <a:pt x="20925" y="21600"/>
                        <a:pt x="20925" y="21600"/>
                      </a:cubicBezTo>
                      <a:close/>
                      <a:moveTo>
                        <a:pt x="12825" y="8100"/>
                      </a:moveTo>
                      <a:lnTo>
                        <a:pt x="12825" y="0"/>
                      </a:lnTo>
                      <a:lnTo>
                        <a:pt x="8775" y="0"/>
                      </a:lnTo>
                      <a:lnTo>
                        <a:pt x="8775" y="8100"/>
                      </a:lnTo>
                      <a:lnTo>
                        <a:pt x="6750" y="8100"/>
                      </a:lnTo>
                      <a:lnTo>
                        <a:pt x="10748" y="12151"/>
                      </a:lnTo>
                      <a:lnTo>
                        <a:pt x="14850" y="8100"/>
                      </a:lnTo>
                      <a:cubicBezTo>
                        <a:pt x="14850" y="8100"/>
                        <a:pt x="12825" y="8100"/>
                        <a:pt x="12825" y="81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</p:grpSp>
          <p:grpSp>
            <p:nvGrpSpPr>
              <p:cNvPr id="111" name="Group 64"/>
              <p:cNvGrpSpPr/>
              <p:nvPr/>
            </p:nvGrpSpPr>
            <p:grpSpPr>
              <a:xfrm>
                <a:off x="977900" y="585968"/>
                <a:ext cx="1016001" cy="1016001"/>
                <a:chOff x="0" y="0"/>
                <a:chExt cx="1016000" cy="1016000"/>
              </a:xfrm>
            </p:grpSpPr>
            <p:sp>
              <p:nvSpPr>
                <p:cNvPr id="124" name="Shape 62"/>
                <p:cNvSpPr/>
                <p:nvPr/>
              </p:nvSpPr>
              <p:spPr>
                <a:xfrm flipH="1">
                  <a:off x="0" y="0"/>
                  <a:ext cx="1016000" cy="1016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D6A652"/>
                </a:solidFill>
                <a:ln w="3175">
                  <a:miter lim="400000"/>
                </a:ln>
              </p:spPr>
              <p:txBody>
                <a:bodyPr lIns="20320" tIns="20320" rIns="20320" bIns="20320" anchor="ctr">
                  <a:noAutofit/>
                </a:bodyPr>
                <a:lstStyle/>
                <a:p>
                  <a:pPr algn="ctr" latinLnBrk="1" hangingPunct="1">
                    <a:lnSpc>
                      <a:spcPct val="100000"/>
                    </a:lnSpc>
                  </a:pPr>
                  <a:endParaRPr sz="2000">
                    <a:solidFill>
                      <a:srgbClr val="40404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Helvetica Neue Thin"/>
                  </a:endParaRPr>
                </a:p>
              </p:txBody>
            </p:sp>
            <p:sp>
              <p:nvSpPr>
                <p:cNvPr id="125" name="Shape 63"/>
                <p:cNvSpPr/>
                <p:nvPr/>
              </p:nvSpPr>
              <p:spPr>
                <a:xfrm>
                  <a:off x="292881" y="319605"/>
                  <a:ext cx="430237" cy="3767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74" h="20123" extrusionOk="0">
                      <a:moveTo>
                        <a:pt x="10187" y="20123"/>
                      </a:moveTo>
                      <a:cubicBezTo>
                        <a:pt x="10187" y="20123"/>
                        <a:pt x="10187" y="20123"/>
                        <a:pt x="6628" y="17065"/>
                      </a:cubicBezTo>
                      <a:cubicBezTo>
                        <a:pt x="3070" y="14008"/>
                        <a:pt x="1313" y="11378"/>
                        <a:pt x="503" y="9387"/>
                      </a:cubicBezTo>
                      <a:cubicBezTo>
                        <a:pt x="-613" y="6640"/>
                        <a:pt x="26" y="1598"/>
                        <a:pt x="3438" y="366"/>
                      </a:cubicBezTo>
                      <a:cubicBezTo>
                        <a:pt x="8541" y="-1477"/>
                        <a:pt x="10187" y="4245"/>
                        <a:pt x="10187" y="4245"/>
                      </a:cubicBezTo>
                      <a:cubicBezTo>
                        <a:pt x="10187" y="4245"/>
                        <a:pt x="11833" y="-1477"/>
                        <a:pt x="16936" y="366"/>
                      </a:cubicBezTo>
                      <a:cubicBezTo>
                        <a:pt x="20348" y="1598"/>
                        <a:pt x="20987" y="6640"/>
                        <a:pt x="19871" y="9387"/>
                      </a:cubicBezTo>
                      <a:cubicBezTo>
                        <a:pt x="19061" y="11378"/>
                        <a:pt x="17304" y="14008"/>
                        <a:pt x="13746" y="17065"/>
                      </a:cubicBezTo>
                      <a:cubicBezTo>
                        <a:pt x="10187" y="20123"/>
                        <a:pt x="10187" y="20123"/>
                        <a:pt x="10187" y="20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kumimoji="0" sz="3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112" name="Group 67"/>
              <p:cNvGrpSpPr/>
              <p:nvPr/>
            </p:nvGrpSpPr>
            <p:grpSpPr>
              <a:xfrm>
                <a:off x="1494058" y="1393020"/>
                <a:ext cx="762001" cy="762001"/>
                <a:chOff x="0" y="0"/>
                <a:chExt cx="762000" cy="762000"/>
              </a:xfrm>
            </p:grpSpPr>
            <p:sp>
              <p:nvSpPr>
                <p:cNvPr id="122" name="Shape 65"/>
                <p:cNvSpPr/>
                <p:nvPr/>
              </p:nvSpPr>
              <p:spPr>
                <a:xfrm flipH="1">
                  <a:off x="-1" y="0"/>
                  <a:ext cx="762001" cy="762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A6864B"/>
                </a:solidFill>
                <a:ln w="3175">
                  <a:miter lim="400000"/>
                </a:ln>
              </p:spPr>
              <p:txBody>
                <a:bodyPr lIns="20320" tIns="20320" rIns="20320" bIns="20320" anchor="ctr">
                  <a:noAutofit/>
                </a:bodyPr>
                <a:lstStyle/>
                <a:p>
                  <a:pPr algn="ctr" latinLnBrk="1" hangingPunct="1">
                    <a:lnSpc>
                      <a:spcPct val="100000"/>
                    </a:lnSpc>
                  </a:pPr>
                  <a:endParaRPr sz="2000">
                    <a:solidFill>
                      <a:srgbClr val="40404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Helvetica Neue Thin"/>
                  </a:endParaRPr>
                </a:p>
              </p:txBody>
            </p:sp>
            <p:sp>
              <p:nvSpPr>
                <p:cNvPr id="123" name="Shape 66"/>
                <p:cNvSpPr/>
                <p:nvPr/>
              </p:nvSpPr>
              <p:spPr>
                <a:xfrm flipH="1">
                  <a:off x="179832" y="205305"/>
                  <a:ext cx="376936" cy="3767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689" y="3102"/>
                      </a:moveTo>
                      <a:cubicBezTo>
                        <a:pt x="10181" y="3102"/>
                        <a:pt x="11584" y="3680"/>
                        <a:pt x="12638" y="4729"/>
                      </a:cubicBezTo>
                      <a:cubicBezTo>
                        <a:pt x="13691" y="5775"/>
                        <a:pt x="14270" y="7167"/>
                        <a:pt x="14270" y="8646"/>
                      </a:cubicBezTo>
                      <a:cubicBezTo>
                        <a:pt x="14270" y="10126"/>
                        <a:pt x="13691" y="11517"/>
                        <a:pt x="12638" y="12563"/>
                      </a:cubicBezTo>
                      <a:cubicBezTo>
                        <a:pt x="11584" y="13612"/>
                        <a:pt x="10181" y="14190"/>
                        <a:pt x="8689" y="14190"/>
                      </a:cubicBezTo>
                      <a:cubicBezTo>
                        <a:pt x="7197" y="14190"/>
                        <a:pt x="5795" y="13612"/>
                        <a:pt x="4741" y="12563"/>
                      </a:cubicBezTo>
                      <a:cubicBezTo>
                        <a:pt x="3688" y="11517"/>
                        <a:pt x="3108" y="10125"/>
                        <a:pt x="3108" y="8646"/>
                      </a:cubicBezTo>
                      <a:cubicBezTo>
                        <a:pt x="3108" y="7166"/>
                        <a:pt x="3688" y="5775"/>
                        <a:pt x="4741" y="4729"/>
                      </a:cubicBezTo>
                      <a:cubicBezTo>
                        <a:pt x="5795" y="3680"/>
                        <a:pt x="7197" y="3102"/>
                        <a:pt x="8689" y="3102"/>
                      </a:cubicBezTo>
                      <a:close/>
                      <a:moveTo>
                        <a:pt x="16149" y="13086"/>
                      </a:moveTo>
                      <a:cubicBezTo>
                        <a:pt x="16951" y="11758"/>
                        <a:pt x="17378" y="10235"/>
                        <a:pt x="17378" y="8646"/>
                      </a:cubicBezTo>
                      <a:cubicBezTo>
                        <a:pt x="17378" y="6336"/>
                        <a:pt x="16474" y="4164"/>
                        <a:pt x="14832" y="2531"/>
                      </a:cubicBezTo>
                      <a:cubicBezTo>
                        <a:pt x="13191" y="899"/>
                        <a:pt x="11009" y="0"/>
                        <a:pt x="8689" y="0"/>
                      </a:cubicBezTo>
                      <a:cubicBezTo>
                        <a:pt x="6370" y="0"/>
                        <a:pt x="4188" y="899"/>
                        <a:pt x="2547" y="2531"/>
                      </a:cubicBezTo>
                      <a:cubicBezTo>
                        <a:pt x="905" y="4164"/>
                        <a:pt x="0" y="6336"/>
                        <a:pt x="0" y="8646"/>
                      </a:cubicBezTo>
                      <a:cubicBezTo>
                        <a:pt x="0" y="10957"/>
                        <a:pt x="905" y="13128"/>
                        <a:pt x="2547" y="14762"/>
                      </a:cubicBezTo>
                      <a:cubicBezTo>
                        <a:pt x="4188" y="16393"/>
                        <a:pt x="6369" y="17292"/>
                        <a:pt x="8689" y="17292"/>
                      </a:cubicBezTo>
                      <a:cubicBezTo>
                        <a:pt x="8689" y="17292"/>
                        <a:pt x="8689" y="17292"/>
                        <a:pt x="8690" y="17292"/>
                      </a:cubicBezTo>
                      <a:cubicBezTo>
                        <a:pt x="10229" y="17292"/>
                        <a:pt x="11708" y="16896"/>
                        <a:pt x="13008" y="16152"/>
                      </a:cubicBezTo>
                      <a:lnTo>
                        <a:pt x="18487" y="21600"/>
                      </a:lnTo>
                      <a:lnTo>
                        <a:pt x="21600" y="18505"/>
                      </a:lnTo>
                      <a:cubicBezTo>
                        <a:pt x="21600" y="18505"/>
                        <a:pt x="16149" y="13086"/>
                        <a:pt x="16149" y="130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b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</p:grpSp>
          <p:grpSp>
            <p:nvGrpSpPr>
              <p:cNvPr id="113" name="Group 70"/>
              <p:cNvGrpSpPr/>
              <p:nvPr/>
            </p:nvGrpSpPr>
            <p:grpSpPr>
              <a:xfrm>
                <a:off x="1036858" y="1873265"/>
                <a:ext cx="762001" cy="762001"/>
                <a:chOff x="0" y="0"/>
                <a:chExt cx="762000" cy="762000"/>
              </a:xfrm>
            </p:grpSpPr>
            <p:sp>
              <p:nvSpPr>
                <p:cNvPr id="120" name="Shape 68"/>
                <p:cNvSpPr/>
                <p:nvPr/>
              </p:nvSpPr>
              <p:spPr>
                <a:xfrm flipH="1">
                  <a:off x="-1" y="0"/>
                  <a:ext cx="762001" cy="762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B9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  <p:sp>
              <p:nvSpPr>
                <p:cNvPr id="121" name="Shape 69"/>
                <p:cNvSpPr/>
                <p:nvPr/>
              </p:nvSpPr>
              <p:spPr>
                <a:xfrm>
                  <a:off x="193272" y="255813"/>
                  <a:ext cx="375457" cy="2503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973" y="7123"/>
                      </a:moveTo>
                      <a:cubicBezTo>
                        <a:pt x="17480" y="3071"/>
                        <a:pt x="15112" y="0"/>
                        <a:pt x="12266" y="0"/>
                      </a:cubicBezTo>
                      <a:cubicBezTo>
                        <a:pt x="10500" y="0"/>
                        <a:pt x="8919" y="1182"/>
                        <a:pt x="7855" y="3045"/>
                      </a:cubicBezTo>
                      <a:cubicBezTo>
                        <a:pt x="7580" y="2944"/>
                        <a:pt x="7293" y="2889"/>
                        <a:pt x="6998" y="2889"/>
                      </a:cubicBezTo>
                      <a:cubicBezTo>
                        <a:pt x="5273" y="2889"/>
                        <a:pt x="3837" y="4729"/>
                        <a:pt x="3514" y="7170"/>
                      </a:cubicBezTo>
                      <a:cubicBezTo>
                        <a:pt x="1482" y="8076"/>
                        <a:pt x="0" y="10894"/>
                        <a:pt x="0" y="14232"/>
                      </a:cubicBezTo>
                      <a:cubicBezTo>
                        <a:pt x="0" y="18301"/>
                        <a:pt x="2202" y="21600"/>
                        <a:pt x="4918" y="21600"/>
                      </a:cubicBezTo>
                      <a:lnTo>
                        <a:pt x="16682" y="21600"/>
                      </a:lnTo>
                      <a:cubicBezTo>
                        <a:pt x="19398" y="21600"/>
                        <a:pt x="21600" y="18301"/>
                        <a:pt x="21600" y="14232"/>
                      </a:cubicBezTo>
                      <a:cubicBezTo>
                        <a:pt x="21600" y="10833"/>
                        <a:pt x="20063" y="7973"/>
                        <a:pt x="1797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>
                      <a:solidFill>
                        <a:srgbClr val="4C4C4C"/>
                      </a:solidFill>
                    </a:defRPr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4C4C4C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</p:grpSp>
          <p:grpSp>
            <p:nvGrpSpPr>
              <p:cNvPr id="114" name="Group 73"/>
              <p:cNvGrpSpPr/>
              <p:nvPr/>
            </p:nvGrpSpPr>
            <p:grpSpPr>
              <a:xfrm>
                <a:off x="1379758" y="2633569"/>
                <a:ext cx="762001" cy="762001"/>
                <a:chOff x="0" y="0"/>
                <a:chExt cx="762000" cy="762000"/>
              </a:xfrm>
            </p:grpSpPr>
            <p:sp>
              <p:nvSpPr>
                <p:cNvPr id="118" name="Shape 71"/>
                <p:cNvSpPr/>
                <p:nvPr/>
              </p:nvSpPr>
              <p:spPr>
                <a:xfrm flipH="1">
                  <a:off x="-1" y="0"/>
                  <a:ext cx="762001" cy="762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A6864B"/>
                </a:solidFill>
                <a:ln w="3175">
                  <a:miter lim="400000"/>
                </a:ln>
              </p:spPr>
              <p:txBody>
                <a:bodyPr lIns="20320" tIns="20320" rIns="20320" bIns="20320" anchor="ctr">
                  <a:noAutofit/>
                </a:bodyPr>
                <a:lstStyle/>
                <a:p>
                  <a:pPr algn="ctr" latinLnBrk="1" hangingPunct="1">
                    <a:lnSpc>
                      <a:spcPct val="100000"/>
                    </a:lnSpc>
                  </a:pPr>
                  <a:endParaRPr sz="2000">
                    <a:solidFill>
                      <a:srgbClr val="404040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Helvetica Neue Thin"/>
                  </a:endParaRPr>
                </a:p>
              </p:txBody>
            </p:sp>
            <p:sp>
              <p:nvSpPr>
                <p:cNvPr id="119" name="Shape 72"/>
                <p:cNvSpPr/>
                <p:nvPr/>
              </p:nvSpPr>
              <p:spPr>
                <a:xfrm>
                  <a:off x="221517" y="203061"/>
                  <a:ext cx="318967" cy="3558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66" h="21120" extrusionOk="0">
                      <a:moveTo>
                        <a:pt x="7115" y="3487"/>
                      </a:moveTo>
                      <a:cubicBezTo>
                        <a:pt x="6224" y="2687"/>
                        <a:pt x="4773" y="2692"/>
                        <a:pt x="3875" y="3499"/>
                      </a:cubicBezTo>
                      <a:cubicBezTo>
                        <a:pt x="2977" y="4307"/>
                        <a:pt x="2971" y="5610"/>
                        <a:pt x="3862" y="6411"/>
                      </a:cubicBezTo>
                      <a:cubicBezTo>
                        <a:pt x="4753" y="7212"/>
                        <a:pt x="6204" y="7206"/>
                        <a:pt x="7102" y="6399"/>
                      </a:cubicBezTo>
                      <a:cubicBezTo>
                        <a:pt x="8000" y="5592"/>
                        <a:pt x="8007" y="4289"/>
                        <a:pt x="7115" y="3487"/>
                      </a:cubicBezTo>
                      <a:close/>
                      <a:moveTo>
                        <a:pt x="21066" y="17081"/>
                      </a:moveTo>
                      <a:lnTo>
                        <a:pt x="20939" y="17196"/>
                      </a:lnTo>
                      <a:lnTo>
                        <a:pt x="20953" y="17209"/>
                      </a:lnTo>
                      <a:lnTo>
                        <a:pt x="16611" y="21120"/>
                      </a:lnTo>
                      <a:lnTo>
                        <a:pt x="15331" y="19970"/>
                      </a:lnTo>
                      <a:lnTo>
                        <a:pt x="16860" y="18596"/>
                      </a:lnTo>
                      <a:lnTo>
                        <a:pt x="15612" y="17474"/>
                      </a:lnTo>
                      <a:lnTo>
                        <a:pt x="14083" y="18848"/>
                      </a:lnTo>
                      <a:lnTo>
                        <a:pt x="12803" y="17698"/>
                      </a:lnTo>
                      <a:lnTo>
                        <a:pt x="15285" y="15471"/>
                      </a:lnTo>
                      <a:lnTo>
                        <a:pt x="8234" y="9136"/>
                      </a:lnTo>
                      <a:cubicBezTo>
                        <a:pt x="6139" y="10247"/>
                        <a:pt x="3399" y="10002"/>
                        <a:pt x="1600" y="8385"/>
                      </a:cubicBezTo>
                      <a:cubicBezTo>
                        <a:pt x="-534" y="6467"/>
                        <a:pt x="-533" y="3358"/>
                        <a:pt x="1602" y="1439"/>
                      </a:cubicBezTo>
                      <a:cubicBezTo>
                        <a:pt x="3737" y="-479"/>
                        <a:pt x="7198" y="-480"/>
                        <a:pt x="9331" y="1437"/>
                      </a:cubicBezTo>
                      <a:cubicBezTo>
                        <a:pt x="11108" y="3034"/>
                        <a:pt x="11395" y="5454"/>
                        <a:pt x="10211" y="7328"/>
                      </a:cubicBezTo>
                      <a:cubicBezTo>
                        <a:pt x="10211" y="7328"/>
                        <a:pt x="21066" y="17081"/>
                        <a:pt x="21066" y="170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kumimoji="0" sz="3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115" name="Group 76"/>
              <p:cNvGrpSpPr/>
              <p:nvPr/>
            </p:nvGrpSpPr>
            <p:grpSpPr>
              <a:xfrm>
                <a:off x="1900458" y="2381265"/>
                <a:ext cx="508001" cy="508001"/>
                <a:chOff x="0" y="0"/>
                <a:chExt cx="508000" cy="508000"/>
              </a:xfrm>
            </p:grpSpPr>
            <p:sp>
              <p:nvSpPr>
                <p:cNvPr id="116" name="Shape 74"/>
                <p:cNvSpPr/>
                <p:nvPr/>
              </p:nvSpPr>
              <p:spPr>
                <a:xfrm flipH="1">
                  <a:off x="0" y="0"/>
                  <a:ext cx="508000" cy="508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7" h="18957" extrusionOk="0">
                      <a:moveTo>
                        <a:pt x="18066" y="5473"/>
                      </a:moveTo>
                      <a:cubicBezTo>
                        <a:pt x="20278" y="10216"/>
                        <a:pt x="18226" y="15854"/>
                        <a:pt x="13483" y="18066"/>
                      </a:cubicBezTo>
                      <a:cubicBezTo>
                        <a:pt x="8740" y="20278"/>
                        <a:pt x="3102" y="18226"/>
                        <a:pt x="890" y="13483"/>
                      </a:cubicBezTo>
                      <a:cubicBezTo>
                        <a:pt x="-1322" y="8740"/>
                        <a:pt x="730" y="3102"/>
                        <a:pt x="5473" y="890"/>
                      </a:cubicBezTo>
                      <a:cubicBezTo>
                        <a:pt x="10216" y="-1322"/>
                        <a:pt x="15854" y="730"/>
                        <a:pt x="18066" y="5473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  <p:sp>
              <p:nvSpPr>
                <p:cNvPr id="117" name="Shape 75"/>
                <p:cNvSpPr/>
                <p:nvPr/>
              </p:nvSpPr>
              <p:spPr>
                <a:xfrm>
                  <a:off x="139021" y="139122"/>
                  <a:ext cx="204558" cy="2517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31" y="0"/>
                      </a:moveTo>
                      <a:cubicBezTo>
                        <a:pt x="372" y="0"/>
                        <a:pt x="0" y="302"/>
                        <a:pt x="0" y="675"/>
                      </a:cubicBezTo>
                      <a:cubicBezTo>
                        <a:pt x="0" y="1048"/>
                        <a:pt x="372" y="1350"/>
                        <a:pt x="831" y="1350"/>
                      </a:cubicBezTo>
                      <a:lnTo>
                        <a:pt x="20769" y="1350"/>
                      </a:lnTo>
                      <a:cubicBezTo>
                        <a:pt x="21228" y="1350"/>
                        <a:pt x="21600" y="1048"/>
                        <a:pt x="21600" y="675"/>
                      </a:cubicBezTo>
                      <a:cubicBezTo>
                        <a:pt x="21600" y="302"/>
                        <a:pt x="21228" y="0"/>
                        <a:pt x="20769" y="0"/>
                      </a:cubicBezTo>
                      <a:lnTo>
                        <a:pt x="831" y="0"/>
                      </a:lnTo>
                      <a:close/>
                      <a:moveTo>
                        <a:pt x="831" y="2025"/>
                      </a:moveTo>
                      <a:lnTo>
                        <a:pt x="831" y="15525"/>
                      </a:lnTo>
                      <a:cubicBezTo>
                        <a:pt x="831" y="15525"/>
                        <a:pt x="20769" y="15525"/>
                        <a:pt x="20769" y="15525"/>
                      </a:cubicBezTo>
                      <a:lnTo>
                        <a:pt x="20769" y="2025"/>
                      </a:lnTo>
                      <a:lnTo>
                        <a:pt x="831" y="2025"/>
                      </a:lnTo>
                      <a:close/>
                      <a:moveTo>
                        <a:pt x="15785" y="4050"/>
                      </a:moveTo>
                      <a:lnTo>
                        <a:pt x="18277" y="4050"/>
                      </a:lnTo>
                      <a:cubicBezTo>
                        <a:pt x="18277" y="4050"/>
                        <a:pt x="18277" y="13500"/>
                        <a:pt x="18277" y="13500"/>
                      </a:cubicBezTo>
                      <a:lnTo>
                        <a:pt x="15785" y="13500"/>
                      </a:lnTo>
                      <a:lnTo>
                        <a:pt x="15785" y="4050"/>
                      </a:lnTo>
                      <a:close/>
                      <a:moveTo>
                        <a:pt x="7477" y="6750"/>
                      </a:moveTo>
                      <a:lnTo>
                        <a:pt x="9969" y="6750"/>
                      </a:lnTo>
                      <a:cubicBezTo>
                        <a:pt x="9969" y="6750"/>
                        <a:pt x="9969" y="13500"/>
                        <a:pt x="9969" y="13500"/>
                      </a:cubicBezTo>
                      <a:lnTo>
                        <a:pt x="7477" y="13500"/>
                      </a:lnTo>
                      <a:lnTo>
                        <a:pt x="7477" y="6750"/>
                      </a:lnTo>
                      <a:close/>
                      <a:moveTo>
                        <a:pt x="11631" y="8775"/>
                      </a:moveTo>
                      <a:lnTo>
                        <a:pt x="14123" y="8775"/>
                      </a:lnTo>
                      <a:cubicBezTo>
                        <a:pt x="14123" y="8775"/>
                        <a:pt x="14123" y="13500"/>
                        <a:pt x="14123" y="13500"/>
                      </a:cubicBezTo>
                      <a:lnTo>
                        <a:pt x="11631" y="13500"/>
                      </a:lnTo>
                      <a:lnTo>
                        <a:pt x="11631" y="8775"/>
                      </a:lnTo>
                      <a:close/>
                      <a:moveTo>
                        <a:pt x="3323" y="10800"/>
                      </a:moveTo>
                      <a:lnTo>
                        <a:pt x="5815" y="10800"/>
                      </a:lnTo>
                      <a:cubicBezTo>
                        <a:pt x="5815" y="10800"/>
                        <a:pt x="5815" y="13500"/>
                        <a:pt x="5815" y="13500"/>
                      </a:cubicBezTo>
                      <a:lnTo>
                        <a:pt x="3323" y="13500"/>
                      </a:lnTo>
                      <a:lnTo>
                        <a:pt x="3323" y="10800"/>
                      </a:lnTo>
                      <a:close/>
                      <a:moveTo>
                        <a:pt x="3323" y="16200"/>
                      </a:moveTo>
                      <a:lnTo>
                        <a:pt x="1662" y="21600"/>
                      </a:lnTo>
                      <a:lnTo>
                        <a:pt x="3323" y="21600"/>
                      </a:lnTo>
                      <a:lnTo>
                        <a:pt x="4985" y="16200"/>
                      </a:lnTo>
                      <a:cubicBezTo>
                        <a:pt x="4985" y="16200"/>
                        <a:pt x="3323" y="16200"/>
                        <a:pt x="3323" y="16200"/>
                      </a:cubicBezTo>
                      <a:close/>
                      <a:moveTo>
                        <a:pt x="9969" y="16200"/>
                      </a:moveTo>
                      <a:lnTo>
                        <a:pt x="9969" y="21600"/>
                      </a:lnTo>
                      <a:lnTo>
                        <a:pt x="11615" y="21600"/>
                      </a:lnTo>
                      <a:cubicBezTo>
                        <a:pt x="11615" y="21600"/>
                        <a:pt x="11631" y="16200"/>
                        <a:pt x="11631" y="16200"/>
                      </a:cubicBezTo>
                      <a:lnTo>
                        <a:pt x="9969" y="16200"/>
                      </a:lnTo>
                      <a:close/>
                      <a:moveTo>
                        <a:pt x="16615" y="16200"/>
                      </a:moveTo>
                      <a:lnTo>
                        <a:pt x="18277" y="21600"/>
                      </a:lnTo>
                      <a:lnTo>
                        <a:pt x="19938" y="21600"/>
                      </a:lnTo>
                      <a:cubicBezTo>
                        <a:pt x="19938" y="21600"/>
                        <a:pt x="18277" y="16200"/>
                        <a:pt x="18277" y="16200"/>
                      </a:cubicBezTo>
                      <a:lnTo>
                        <a:pt x="16615" y="16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80000"/>
                    </a:lnSpc>
                    <a:spcBef>
                      <a:spcPts val="55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50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Helvetica Neue Thin"/>
                    <a:ea typeface="Helvetica Neue Thin"/>
                    <a:cs typeface="Helvetica Neue Thin"/>
                    <a:sym typeface="Helvetica Neue Thin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125274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156E-6 3.17708E-6 L 0.2544 -0.0006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0" y="-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4219E-6 -3.59375E-6 L -0.21949 0.0003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4" y="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44 -0.00065 L -4.10156E-6 4.89583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20" y="4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49 0.00033 L 3.24219E-6 8.8541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연봉 좀 올려주세요</a:t>
            </a: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시스템 운영 비용 비교</a:t>
            </a:r>
            <a:endParaRPr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t="528" r="-1" b="544"/>
          <a:stretch/>
        </p:blipFill>
        <p:spPr>
          <a:xfrm>
            <a:off x="2243377" y="2429816"/>
            <a:ext cx="8539217" cy="637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8536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저장 장소의 단일화</a:t>
            </a: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운용관리 대상 관점에서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72" y="2313080"/>
            <a:ext cx="10227256" cy="69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3590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가능한 작은 서비스 단위로 개발</a:t>
            </a: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자동화 코드 관점에서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2842404" y="2851047"/>
            <a:ext cx="7928937" cy="4235169"/>
            <a:chOff x="2443155" y="2751784"/>
            <a:chExt cx="7928937" cy="4235169"/>
          </a:xfrm>
        </p:grpSpPr>
        <p:sp>
          <p:nvSpPr>
            <p:cNvPr id="19" name="직사각형 18"/>
            <p:cNvSpPr/>
            <p:nvPr/>
          </p:nvSpPr>
          <p:spPr>
            <a:xfrm>
              <a:off x="2536146" y="2894368"/>
              <a:ext cx="1729612" cy="1004291"/>
            </a:xfrm>
            <a:prstGeom prst="rect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호스트 정보 관리 도구</a:t>
              </a:r>
            </a:p>
          </p:txBody>
        </p:sp>
        <p:sp>
          <p:nvSpPr>
            <p:cNvPr id="20" name="순서도: 문서 19"/>
            <p:cNvSpPr/>
            <p:nvPr/>
          </p:nvSpPr>
          <p:spPr>
            <a:xfrm>
              <a:off x="5536616" y="2751784"/>
              <a:ext cx="1915593" cy="1289460"/>
            </a:xfrm>
            <a:prstGeom prst="flowChartDocument">
              <a:avLst/>
            </a:prstGeom>
            <a:solidFill>
              <a:srgbClr val="ED7D31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운영체제 설치 스크립트 템플릿</a:t>
              </a:r>
            </a:p>
          </p:txBody>
        </p:sp>
        <p:sp>
          <p:nvSpPr>
            <p:cNvPr id="21" name="순서도: 문서 20"/>
            <p:cNvSpPr/>
            <p:nvPr/>
          </p:nvSpPr>
          <p:spPr>
            <a:xfrm>
              <a:off x="5536613" y="4224639"/>
              <a:ext cx="1915593" cy="1289460"/>
            </a:xfrm>
            <a:prstGeom prst="flowChartDocument">
              <a:avLst/>
            </a:prstGeom>
            <a:solidFill>
              <a:srgbClr val="FFC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디스크 파티션 스크립트 템플릿</a:t>
              </a:r>
            </a:p>
          </p:txBody>
        </p:sp>
        <p:sp>
          <p:nvSpPr>
            <p:cNvPr id="22" name="순서도: 문서 21"/>
            <p:cNvSpPr/>
            <p:nvPr/>
          </p:nvSpPr>
          <p:spPr>
            <a:xfrm>
              <a:off x="5536613" y="5697493"/>
              <a:ext cx="1915593" cy="1289460"/>
            </a:xfrm>
            <a:prstGeom prst="flowChartDocument">
              <a:avLst/>
            </a:prstGeom>
            <a:solidFill>
              <a:srgbClr val="4472C4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호스트 역할 정의</a:t>
              </a:r>
            </a:p>
          </p:txBody>
        </p:sp>
        <p:sp>
          <p:nvSpPr>
            <p:cNvPr id="23" name="순서도: 문서 22"/>
            <p:cNvSpPr/>
            <p:nvPr/>
          </p:nvSpPr>
          <p:spPr>
            <a:xfrm>
              <a:off x="2443155" y="5697493"/>
              <a:ext cx="1915593" cy="1289460"/>
            </a:xfrm>
            <a:prstGeom prst="flowChartDocument">
              <a:avLst/>
            </a:prstGeom>
            <a:solidFill>
              <a:srgbClr val="5B9BD5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호스트 그룹 파라미터</a:t>
              </a:r>
            </a:p>
          </p:txBody>
        </p:sp>
        <p:sp>
          <p:nvSpPr>
            <p:cNvPr id="24" name="순서도: 다중 문서 23"/>
            <p:cNvSpPr/>
            <p:nvPr/>
          </p:nvSpPr>
          <p:spPr>
            <a:xfrm>
              <a:off x="8413099" y="5697493"/>
              <a:ext cx="1958993" cy="1289460"/>
            </a:xfrm>
            <a:prstGeom prst="flowChartMultidocumen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소프트웨어 기능 설정 모듈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5" name="직선 화살표 연결선 24"/>
            <p:cNvCxnSpPr>
              <a:stCxn id="19" idx="2"/>
              <a:endCxn id="23" idx="0"/>
            </p:cNvCxnSpPr>
            <p:nvPr/>
          </p:nvCxnSpPr>
          <p:spPr>
            <a:xfrm>
              <a:off x="3400952" y="3898659"/>
              <a:ext cx="0" cy="1798834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직선 화살표 연결선 25"/>
            <p:cNvCxnSpPr>
              <a:stCxn id="23" idx="3"/>
              <a:endCxn id="22" idx="1"/>
            </p:cNvCxnSpPr>
            <p:nvPr/>
          </p:nvCxnSpPr>
          <p:spPr>
            <a:xfrm>
              <a:off x="4358748" y="6342223"/>
              <a:ext cx="117786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직선 화살표 연결선 26"/>
            <p:cNvCxnSpPr>
              <a:stCxn id="22" idx="3"/>
              <a:endCxn id="24" idx="1"/>
            </p:cNvCxnSpPr>
            <p:nvPr/>
          </p:nvCxnSpPr>
          <p:spPr>
            <a:xfrm>
              <a:off x="7452206" y="6342223"/>
              <a:ext cx="960893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8" name="직선 화살표 연결선 27"/>
            <p:cNvCxnSpPr>
              <a:stCxn id="19" idx="3"/>
              <a:endCxn id="21" idx="1"/>
            </p:cNvCxnSpPr>
            <p:nvPr/>
          </p:nvCxnSpPr>
          <p:spPr>
            <a:xfrm>
              <a:off x="4265758" y="3396514"/>
              <a:ext cx="1270855" cy="1472855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직선 화살표 연결선 28"/>
            <p:cNvCxnSpPr>
              <a:stCxn id="19" idx="3"/>
              <a:endCxn id="20" idx="1"/>
            </p:cNvCxnSpPr>
            <p:nvPr/>
          </p:nvCxnSpPr>
          <p:spPr>
            <a:xfrm>
              <a:off x="4265758" y="3396514"/>
              <a:ext cx="127085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7665474" y="2297328"/>
            <a:ext cx="4030891" cy="17521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호스트 정보관리 도구로 저장한 호스트 정보를 이용하여 사전에 작성해둔 운영체제 설치 스크립트 템플릿을 기반으로 생성된 설치 스크립트로 운영체제가 설치됨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65474" y="3994653"/>
            <a:ext cx="4030891" cy="17521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또한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운영체제 설치 시 필요한 파티션 생성 역시 저장된 호스트정보와 사전에 작성한 디스크 파티션 테이블 템플릿을 기반으로 생성된 스크립트에 의하여 수행됨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1810" y="3997922"/>
            <a:ext cx="4030891" cy="15165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운영체제 설치 후 부팅한 호스트는 소프트웨어 설정 자동화 프로그램에 의해 호스트 정보관리 도구에게 설정정보를 요청함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56569" y="7191513"/>
            <a:ext cx="4030891" cy="175216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소프트웨어 설정 자동화를 위해 필요한 정보는 호스트 그룹별로 특화된 파라미터와 호스트에서 수행되는 기능을 설정하기 의한 모듈의 종류를 정의하는 호스트 역할 정의가 있음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5474" y="7176827"/>
            <a:ext cx="4030891" cy="155504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ea typeface="+mn-ea"/>
              </a:rPr>
              <a:t>소프트웨어 기능 설정 모듈은 보안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네트워크 등 공통적인 코드와 특정 서비스를 위한 코드들을 기능 단위로 분리하여 개발 되었음</a:t>
            </a:r>
          </a:p>
        </p:txBody>
      </p:sp>
      <p:pic>
        <p:nvPicPr>
          <p:cNvPr id="37" name="Picture 2" descr="D:\Users\Jeongheon\Downloads\foreman_white-6a0c8424d3acfbaaa12224fc3df09ff3.png"/>
          <p:cNvPicPr>
            <a:picLocks noChangeAspect="1" noChangeArrowheads="1"/>
          </p:cNvPicPr>
          <p:nvPr/>
        </p:nvPicPr>
        <p:blipFill>
          <a:blip r:embed="rId2" cstate="print"/>
          <a:srcRect r="54721"/>
          <a:stretch>
            <a:fillRect/>
          </a:stretch>
        </p:blipFill>
        <p:spPr bwMode="auto">
          <a:xfrm>
            <a:off x="3067650" y="2130010"/>
            <a:ext cx="1224136" cy="1189038"/>
          </a:xfrm>
          <a:prstGeom prst="rect">
            <a:avLst/>
          </a:prstGeom>
          <a:noFill/>
        </p:spPr>
      </p:pic>
      <p:pic>
        <p:nvPicPr>
          <p:cNvPr id="38" name="Picture 5" descr="D:\Users\Jeongheon\Documents\Manuals\logos\puppet.jpg"/>
          <p:cNvPicPr>
            <a:picLocks noChangeAspect="1" noChangeArrowheads="1"/>
          </p:cNvPicPr>
          <p:nvPr/>
        </p:nvPicPr>
        <p:blipFill>
          <a:blip r:embed="rId3" cstate="print"/>
          <a:srcRect l="31291" t="11265" r="29909" b="44928"/>
          <a:stretch>
            <a:fillRect/>
          </a:stretch>
        </p:blipFill>
        <p:spPr bwMode="auto">
          <a:xfrm>
            <a:off x="10818243" y="5523536"/>
            <a:ext cx="1020456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89293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33" grpId="0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black-and-white-apple-desk-macbook-pro-2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97"/>
          <a:stretch/>
        </p:blipFill>
        <p:spPr>
          <a:xfrm>
            <a:off x="-823" y="-26006"/>
            <a:ext cx="13008412" cy="701923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5755583"/>
            <a:ext cx="13019062" cy="1852303"/>
          </a:xfrm>
          <a:prstGeom prst="rect">
            <a:avLst/>
          </a:prstGeom>
          <a:solidFill>
            <a:srgbClr val="FBBF56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직각 삼각형 2"/>
          <p:cNvSpPr/>
          <p:nvPr/>
        </p:nvSpPr>
        <p:spPr>
          <a:xfrm>
            <a:off x="0" y="4733880"/>
            <a:ext cx="13019062" cy="1021704"/>
          </a:xfrm>
          <a:prstGeom prst="rtTriangle">
            <a:avLst/>
          </a:prstGeom>
          <a:solidFill>
            <a:srgbClr val="FBBF56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1" name="Shape 541"/>
          <p:cNvSpPr>
            <a:spLocks noGrp="1"/>
          </p:cNvSpPr>
          <p:nvPr>
            <p:ph type="title"/>
          </p:nvPr>
        </p:nvSpPr>
        <p:spPr>
          <a:xfrm>
            <a:off x="4062420" y="5751051"/>
            <a:ext cx="4893401" cy="11172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altLang="ko-KR" sz="6600" dirty="0">
                <a:solidFill>
                  <a:schemeClr val="tx1"/>
                </a:solidFill>
              </a:rPr>
              <a:t>3. </a:t>
            </a:r>
            <a:r>
              <a:rPr lang="ko-KR" altLang="en-US" sz="6600" dirty="0">
                <a:solidFill>
                  <a:schemeClr val="tx1"/>
                </a:solidFill>
              </a:rPr>
              <a:t>추후 계획</a:t>
            </a:r>
            <a:endParaRPr sz="6600" dirty="0">
              <a:solidFill>
                <a:schemeClr val="tx1"/>
              </a:solidFill>
            </a:endParaRPr>
          </a:p>
        </p:txBody>
      </p:sp>
      <p:sp>
        <p:nvSpPr>
          <p:cNvPr id="5" name="Shape 536"/>
          <p:cNvSpPr txBox="1">
            <a:spLocks/>
          </p:cNvSpPr>
          <p:nvPr/>
        </p:nvSpPr>
        <p:spPr>
          <a:xfrm>
            <a:off x="437512" y="7419976"/>
            <a:ext cx="12143216" cy="677108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 eaLnBrk="1" latinLnBrk="1" hangingPunct="1">
              <a:defRPr sz="3200"/>
            </a:lvl1pPr>
            <a:lvl2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5pPr>
            <a:lvl6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6pPr>
            <a:lvl7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7pPr>
            <a:lvl8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8pPr>
            <a:lvl9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9pPr>
          </a:lstStyle>
          <a:p>
            <a:pPr algn="ctr"/>
            <a:r>
              <a:rPr lang="ko-KR" altLang="en-US" sz="4000" dirty="0"/>
              <a:t>자동화된 초대규모 클러스터 운영 시스템 개발</a:t>
            </a:r>
          </a:p>
        </p:txBody>
      </p:sp>
    </p:spTree>
    <p:extLst>
      <p:ext uri="{BB962C8B-B14F-4D97-AF65-F5344CB8AC3E}">
        <p14:creationId xmlns:p14="http://schemas.microsoft.com/office/powerpoint/2010/main" val="221698398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물리−정적−동적 컴퓨팅 자원 통합관리 시스템</a:t>
            </a: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차세대 계산자원 관리 자동화 시스템 개발</a:t>
            </a:r>
            <a:endParaRPr dirty="0"/>
          </a:p>
        </p:txBody>
      </p:sp>
      <p:sp>
        <p:nvSpPr>
          <p:cNvPr id="19" name="텍스트 상자 36"/>
          <p:cNvSpPr txBox="1"/>
          <p:nvPr/>
        </p:nvSpPr>
        <p:spPr>
          <a:xfrm>
            <a:off x="476593" y="2419349"/>
            <a:ext cx="4336134" cy="681150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t" anchorCtr="0">
            <a:noAutofit/>
          </a:bodyPr>
          <a:lstStyle/>
          <a:p>
            <a:pPr marL="457200" indent="-457200" algn="l">
              <a:spcAft>
                <a:spcPts val="1800"/>
              </a:spcAft>
              <a:buFont typeface="Arial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수만 대의 서버와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수백개의 실험을 관리</a:t>
            </a:r>
            <a:endParaRPr lang="en-US" altLang="ko-KR" dirty="0">
              <a:latin typeface="+mn-ea"/>
              <a:ea typeface="+mn-ea"/>
            </a:endParaRPr>
          </a:p>
          <a:p>
            <a:pPr marL="457200" indent="-457200" algn="l">
              <a:spcAft>
                <a:spcPts val="1800"/>
              </a:spcAft>
              <a:buFont typeface="Arial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물리 서버 관리는 현재 시스템을 개선</a:t>
            </a:r>
            <a:endParaRPr lang="en-US" altLang="ko-KR" dirty="0">
              <a:latin typeface="+mn-ea"/>
              <a:ea typeface="+mn-ea"/>
            </a:endParaRPr>
          </a:p>
          <a:p>
            <a:pPr algn="l">
              <a:spcAft>
                <a:spcPts val="1800"/>
              </a:spcAft>
            </a:pPr>
            <a:r>
              <a:rPr lang="en-US" altLang="ko-KR" sz="1000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marL="457200" indent="-457200" algn="l">
              <a:spcAft>
                <a:spcPts val="1800"/>
              </a:spcAft>
              <a:buFont typeface="Arial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수백 개의 실험을 지원하기 위한 클라우드 경량 가상 환경 개발</a:t>
            </a:r>
            <a:endParaRPr lang="en-US" altLang="ko-KR" dirty="0">
              <a:latin typeface="+mn-ea"/>
              <a:ea typeface="+mn-ea"/>
            </a:endParaRPr>
          </a:p>
          <a:p>
            <a:pPr marL="457200" indent="-457200" algn="l">
              <a:spcAft>
                <a:spcPts val="1800"/>
              </a:spcAft>
              <a:buFont typeface="Arial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안정적인 운영과 신속한 대응을 위한 실시간 이벤트 기반 자동화 시스템 개발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620215" y="2475080"/>
            <a:ext cx="7002965" cy="4290989"/>
            <a:chOff x="5620215" y="2221323"/>
            <a:chExt cx="7002965" cy="4290989"/>
          </a:xfrm>
        </p:grpSpPr>
        <p:sp>
          <p:nvSpPr>
            <p:cNvPr id="2" name="자유형: 도형 1"/>
            <p:cNvSpPr/>
            <p:nvPr/>
          </p:nvSpPr>
          <p:spPr>
            <a:xfrm>
              <a:off x="5620215" y="2221323"/>
              <a:ext cx="7002965" cy="4290989"/>
            </a:xfrm>
            <a:custGeom>
              <a:avLst/>
              <a:gdLst>
                <a:gd name="connsiteX0" fmla="*/ 0 w 7002965"/>
                <a:gd name="connsiteY0" fmla="*/ 35684 h 4041202"/>
                <a:gd name="connsiteX1" fmla="*/ 0 w 7002965"/>
                <a:gd name="connsiteY1" fmla="*/ 1043754 h 4041202"/>
                <a:gd name="connsiteX2" fmla="*/ 2408663 w 7002965"/>
                <a:gd name="connsiteY2" fmla="*/ 1043754 h 4041202"/>
                <a:gd name="connsiteX3" fmla="*/ 2408663 w 7002965"/>
                <a:gd name="connsiteY3" fmla="*/ 4041202 h 4041202"/>
                <a:gd name="connsiteX4" fmla="*/ 7002965 w 7002965"/>
                <a:gd name="connsiteY4" fmla="*/ 4041202 h 4041202"/>
                <a:gd name="connsiteX5" fmla="*/ 7002965 w 7002965"/>
                <a:gd name="connsiteY5" fmla="*/ 0 h 4041202"/>
                <a:gd name="connsiteX6" fmla="*/ 0 w 7002965"/>
                <a:gd name="connsiteY6" fmla="*/ 35684 h 4041202"/>
                <a:gd name="connsiteX0" fmla="*/ 0 w 7002965"/>
                <a:gd name="connsiteY0" fmla="*/ 0 h 4059044"/>
                <a:gd name="connsiteX1" fmla="*/ 0 w 7002965"/>
                <a:gd name="connsiteY1" fmla="*/ 1061596 h 4059044"/>
                <a:gd name="connsiteX2" fmla="*/ 2408663 w 7002965"/>
                <a:gd name="connsiteY2" fmla="*/ 1061596 h 4059044"/>
                <a:gd name="connsiteX3" fmla="*/ 2408663 w 7002965"/>
                <a:gd name="connsiteY3" fmla="*/ 4059044 h 4059044"/>
                <a:gd name="connsiteX4" fmla="*/ 7002965 w 7002965"/>
                <a:gd name="connsiteY4" fmla="*/ 4059044 h 4059044"/>
                <a:gd name="connsiteX5" fmla="*/ 7002965 w 7002965"/>
                <a:gd name="connsiteY5" fmla="*/ 17842 h 4059044"/>
                <a:gd name="connsiteX6" fmla="*/ 0 w 7002965"/>
                <a:gd name="connsiteY6" fmla="*/ 0 h 4059044"/>
                <a:gd name="connsiteX0" fmla="*/ 0 w 7002965"/>
                <a:gd name="connsiteY0" fmla="*/ 0 h 4050123"/>
                <a:gd name="connsiteX1" fmla="*/ 0 w 7002965"/>
                <a:gd name="connsiteY1" fmla="*/ 1052675 h 4050123"/>
                <a:gd name="connsiteX2" fmla="*/ 2408663 w 7002965"/>
                <a:gd name="connsiteY2" fmla="*/ 1052675 h 4050123"/>
                <a:gd name="connsiteX3" fmla="*/ 2408663 w 7002965"/>
                <a:gd name="connsiteY3" fmla="*/ 4050123 h 4050123"/>
                <a:gd name="connsiteX4" fmla="*/ 7002965 w 7002965"/>
                <a:gd name="connsiteY4" fmla="*/ 4050123 h 4050123"/>
                <a:gd name="connsiteX5" fmla="*/ 7002965 w 7002965"/>
                <a:gd name="connsiteY5" fmla="*/ 8921 h 4050123"/>
                <a:gd name="connsiteX6" fmla="*/ 0 w 7002965"/>
                <a:gd name="connsiteY6" fmla="*/ 0 h 4050123"/>
                <a:gd name="connsiteX0" fmla="*/ 0 w 7002965"/>
                <a:gd name="connsiteY0" fmla="*/ 0 h 4041202"/>
                <a:gd name="connsiteX1" fmla="*/ 0 w 7002965"/>
                <a:gd name="connsiteY1" fmla="*/ 1043754 h 4041202"/>
                <a:gd name="connsiteX2" fmla="*/ 2408663 w 7002965"/>
                <a:gd name="connsiteY2" fmla="*/ 1043754 h 4041202"/>
                <a:gd name="connsiteX3" fmla="*/ 2408663 w 7002965"/>
                <a:gd name="connsiteY3" fmla="*/ 4041202 h 4041202"/>
                <a:gd name="connsiteX4" fmla="*/ 7002965 w 7002965"/>
                <a:gd name="connsiteY4" fmla="*/ 4041202 h 4041202"/>
                <a:gd name="connsiteX5" fmla="*/ 7002965 w 7002965"/>
                <a:gd name="connsiteY5" fmla="*/ 0 h 4041202"/>
                <a:gd name="connsiteX6" fmla="*/ 0 w 7002965"/>
                <a:gd name="connsiteY6" fmla="*/ 0 h 4041202"/>
                <a:gd name="connsiteX0" fmla="*/ 0 w 7002965"/>
                <a:gd name="connsiteY0" fmla="*/ 0 h 4290989"/>
                <a:gd name="connsiteX1" fmla="*/ 0 w 7002965"/>
                <a:gd name="connsiteY1" fmla="*/ 1293541 h 4290989"/>
                <a:gd name="connsiteX2" fmla="*/ 2408663 w 7002965"/>
                <a:gd name="connsiteY2" fmla="*/ 1293541 h 4290989"/>
                <a:gd name="connsiteX3" fmla="*/ 2408663 w 7002965"/>
                <a:gd name="connsiteY3" fmla="*/ 4290989 h 4290989"/>
                <a:gd name="connsiteX4" fmla="*/ 7002965 w 7002965"/>
                <a:gd name="connsiteY4" fmla="*/ 4290989 h 4290989"/>
                <a:gd name="connsiteX5" fmla="*/ 7002965 w 7002965"/>
                <a:gd name="connsiteY5" fmla="*/ 249787 h 4290989"/>
                <a:gd name="connsiteX6" fmla="*/ 0 w 7002965"/>
                <a:gd name="connsiteY6" fmla="*/ 0 h 4290989"/>
                <a:gd name="connsiteX0" fmla="*/ 0 w 7002965"/>
                <a:gd name="connsiteY0" fmla="*/ 0 h 4290989"/>
                <a:gd name="connsiteX1" fmla="*/ 0 w 7002965"/>
                <a:gd name="connsiteY1" fmla="*/ 1293541 h 4290989"/>
                <a:gd name="connsiteX2" fmla="*/ 2408663 w 7002965"/>
                <a:gd name="connsiteY2" fmla="*/ 1293541 h 4290989"/>
                <a:gd name="connsiteX3" fmla="*/ 2408663 w 7002965"/>
                <a:gd name="connsiteY3" fmla="*/ 4290989 h 4290989"/>
                <a:gd name="connsiteX4" fmla="*/ 7002965 w 7002965"/>
                <a:gd name="connsiteY4" fmla="*/ 4290989 h 4290989"/>
                <a:gd name="connsiteX5" fmla="*/ 6994044 w 7002965"/>
                <a:gd name="connsiteY5" fmla="*/ 0 h 4290989"/>
                <a:gd name="connsiteX6" fmla="*/ 0 w 7002965"/>
                <a:gd name="connsiteY6" fmla="*/ 0 h 429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02965" h="4290989">
                  <a:moveTo>
                    <a:pt x="0" y="0"/>
                  </a:moveTo>
                  <a:lnTo>
                    <a:pt x="0" y="1293541"/>
                  </a:lnTo>
                  <a:lnTo>
                    <a:pt x="2408663" y="1293541"/>
                  </a:lnTo>
                  <a:lnTo>
                    <a:pt x="2408663" y="4290989"/>
                  </a:lnTo>
                  <a:lnTo>
                    <a:pt x="7002965" y="4290989"/>
                  </a:lnTo>
                  <a:cubicBezTo>
                    <a:pt x="6999991" y="2860659"/>
                    <a:pt x="6997018" y="1430330"/>
                    <a:pt x="699404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0320" tIns="20320" rIns="20320" bIns="20320" numCol="1" spcCol="38100" rtlCol="0" anchor="ctr">
              <a:spAutoFit/>
            </a:bodyPr>
            <a:lstStyle/>
            <a:p>
              <a:pPr marL="0" marR="0" indent="0" algn="ctr" defTabSz="32512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323020" y="2225601"/>
              <a:ext cx="3361711" cy="52869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093" tIns="27093" rIns="27093" bIns="27093" numCol="1" spcCol="38100" rtlCol="0" anchor="ctr">
              <a:spAutoFit/>
            </a:bodyPr>
            <a:lstStyle/>
            <a:p>
              <a:pPr marL="0" marR="0" indent="0" algn="r" defTabSz="325120" rtl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0" i="0" u="none" strike="noStrike" cap="none" spc="0" normalizeH="0" dirty="0">
                  <a:ln>
                    <a:noFill/>
                  </a:ln>
                  <a:solidFill>
                    <a:srgbClr val="555555"/>
                  </a:solidFill>
                  <a:effectLst/>
                  <a:uFillTx/>
                  <a:latin typeface="Calibri" panose="020F0502020204030204" pitchFamily="34" charset="0"/>
                  <a:ea typeface="+mn-ea"/>
                  <a:cs typeface="+mj-cs"/>
                  <a:sym typeface="Avenir Next"/>
                </a:rPr>
                <a:t>Container based Cloud</a:t>
              </a:r>
              <a:endParaRPr kumimoji="0" lang="ko-KR" altLang="en-US" sz="2800" b="0" i="0" u="none" strike="noStrike" cap="none" spc="0" normalizeH="0" dirty="0">
                <a:ln>
                  <a:noFill/>
                </a:ln>
                <a:solidFill>
                  <a:srgbClr val="555555"/>
                </a:solidFill>
                <a:effectLst/>
                <a:uFillTx/>
                <a:latin typeface="Calibri" panose="020F0502020204030204" pitchFamily="34" charset="0"/>
                <a:ea typeface="+mn-ea"/>
                <a:cs typeface="+mj-cs"/>
                <a:sym typeface="Avenir Next"/>
              </a:endParaRPr>
            </a:p>
          </p:txBody>
        </p:sp>
        <p:sp>
          <p:nvSpPr>
            <p:cNvPr id="40" name="Oval 14"/>
            <p:cNvSpPr>
              <a:spLocks noChangeArrowheads="1"/>
            </p:cNvSpPr>
            <p:nvPr/>
          </p:nvSpPr>
          <p:spPr bwMode="auto">
            <a:xfrm>
              <a:off x="7001311" y="2294333"/>
              <a:ext cx="321709" cy="325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prstShdw prst="shdw18" dist="17961" dir="13500000">
                <a:srgbClr val="C5E8BE">
                  <a:gamma/>
                  <a:shade val="60000"/>
                  <a:invGamma/>
                </a:srgbClr>
              </a:prstShdw>
            </a:effectLst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lt"/>
                </a:rPr>
                <a:t>1</a:t>
              </a:r>
              <a:endParaRPr lang="ko-KR" altLang="en-US" sz="14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5699253" y="7553778"/>
            <a:ext cx="6796726" cy="1451728"/>
          </a:xfrm>
          <a:prstGeom prst="rect">
            <a:avLst/>
          </a:prstGeom>
          <a:solidFill>
            <a:srgbClr val="1D9A78"/>
          </a:solidFill>
          <a:ln w="12700" cap="flat" cmpd="sng" algn="ctr">
            <a:solidFill>
              <a:srgbClr val="1D9A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 anchorCtr="0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Administrator Service Cluster</a:t>
            </a:r>
            <a:r>
              <a:rPr kumimoji="0" lang="en-US" altLang="ko-KR" sz="200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(on VM Cluster)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253970" y="4031339"/>
            <a:ext cx="1970203" cy="2582944"/>
          </a:xfrm>
          <a:prstGeom prst="rect">
            <a:avLst/>
          </a:prstGeom>
          <a:solidFill>
            <a:srgbClr val="8BC145"/>
          </a:solidFill>
          <a:ln w="12700" cap="flat" cmpd="sng" algn="ctr">
            <a:solidFill>
              <a:srgbClr val="8BC14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Dynamic </a:t>
            </a:r>
            <a:r>
              <a:rPr lang="en-US" altLang="ko-KR" sz="2000" kern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  <a:cs typeface="+mn-cs"/>
              </a:rPr>
              <a:t>Cluster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112514" y="4031339"/>
            <a:ext cx="1970203" cy="2582944"/>
          </a:xfrm>
          <a:prstGeom prst="rect">
            <a:avLst/>
          </a:prstGeom>
          <a:solidFill>
            <a:srgbClr val="F19D19"/>
          </a:solidFill>
          <a:ln w="12700" cap="flat" cmpd="sng" algn="ctr">
            <a:solidFill>
              <a:srgbClr val="F19D19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Static </a:t>
            </a:r>
            <a:r>
              <a:rPr lang="en-US" altLang="ko-KR" sz="2000" kern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  <a:cs typeface="+mn-cs"/>
              </a:rPr>
              <a:t>Cluster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971058" y="4031339"/>
            <a:ext cx="1970203" cy="2582944"/>
          </a:xfrm>
          <a:prstGeom prst="rect">
            <a:avLst/>
          </a:prstGeom>
          <a:solidFill>
            <a:srgbClr val="36AFCE"/>
          </a:solidFill>
          <a:ln w="12700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Physical </a:t>
            </a:r>
            <a:r>
              <a:rPr lang="en-US" altLang="ko-KR" sz="2000" kern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맑은 고딕" panose="020B0503020000020004" pitchFamily="50" charset="-127"/>
                <a:cs typeface="+mn-cs"/>
              </a:rPr>
              <a:t>Cluster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5" name="그룹 674"/>
          <p:cNvGrpSpPr/>
          <p:nvPr/>
        </p:nvGrpSpPr>
        <p:grpSpPr>
          <a:xfrm>
            <a:off x="6074754" y="4177454"/>
            <a:ext cx="6045724" cy="4350471"/>
            <a:chOff x="6074754" y="3923697"/>
            <a:chExt cx="6045724" cy="4350471"/>
          </a:xfrm>
        </p:grpSpPr>
        <p:sp>
          <p:nvSpPr>
            <p:cNvPr id="54" name="직사각형 53"/>
            <p:cNvSpPr/>
            <p:nvPr/>
          </p:nvSpPr>
          <p:spPr>
            <a:xfrm>
              <a:off x="7113274" y="7454036"/>
              <a:ext cx="1762812" cy="820132"/>
            </a:xfrm>
            <a:prstGeom prst="rect">
              <a:avLst/>
            </a:prstGeom>
            <a:gradFill rotWithShape="1">
              <a:gsLst>
                <a:gs pos="0">
                  <a:srgbClr val="1D9A78">
                    <a:satMod val="103000"/>
                    <a:lumMod val="102000"/>
                    <a:tint val="94000"/>
                  </a:srgbClr>
                </a:gs>
                <a:gs pos="50000">
                  <a:srgbClr val="1D9A78">
                    <a:satMod val="110000"/>
                    <a:lumMod val="100000"/>
                    <a:shade val="100000"/>
                  </a:srgbClr>
                </a:gs>
                <a:gs pos="100000">
                  <a:srgbClr val="1D9A78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Baremetal</a:t>
              </a: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Admin</a:t>
              </a:r>
              <a:endPara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074754" y="5398992"/>
              <a:ext cx="1762812" cy="820132"/>
            </a:xfrm>
            <a:prstGeom prst="rect">
              <a:avLst/>
            </a:prstGeom>
            <a:gradFill rotWithShape="1">
              <a:gsLst>
                <a:gs pos="0">
                  <a:srgbClr val="36AFCE">
                    <a:satMod val="103000"/>
                    <a:lumMod val="102000"/>
                    <a:tint val="94000"/>
                  </a:srgbClr>
                </a:gs>
                <a:gs pos="50000">
                  <a:srgbClr val="36AFCE">
                    <a:satMod val="110000"/>
                    <a:lumMod val="100000"/>
                    <a:shade val="100000"/>
                  </a:srgbClr>
                </a:gs>
                <a:gs pos="100000">
                  <a:srgbClr val="36AFCE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CentOS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(for </a:t>
              </a:r>
              <a:r>
                <a:rPr kumimoji="0" lang="en-US" altLang="ko-KR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Baremetal</a:t>
              </a: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216210" y="5398992"/>
              <a:ext cx="1762812" cy="820132"/>
            </a:xfrm>
            <a:prstGeom prst="rect">
              <a:avLst/>
            </a:prstGeom>
            <a:gradFill rotWithShape="1">
              <a:gsLst>
                <a:gs pos="0">
                  <a:srgbClr val="F19D19">
                    <a:satMod val="103000"/>
                    <a:lumMod val="102000"/>
                    <a:tint val="94000"/>
                  </a:srgbClr>
                </a:gs>
                <a:gs pos="50000">
                  <a:srgbClr val="F19D19">
                    <a:satMod val="110000"/>
                    <a:lumMod val="100000"/>
                    <a:shade val="100000"/>
                  </a:srgbClr>
                </a:gs>
                <a:gs pos="100000">
                  <a:srgbClr val="F19D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Atomic Host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(for Container)</a:t>
              </a:r>
              <a:endPara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357666" y="5408419"/>
              <a:ext cx="1762812" cy="820132"/>
            </a:xfrm>
            <a:prstGeom prst="rect">
              <a:avLst/>
            </a:prstGeom>
            <a:gradFill rotWithShape="1">
              <a:gsLst>
                <a:gs pos="0">
                  <a:srgbClr val="8BC145">
                    <a:satMod val="103000"/>
                    <a:lumMod val="102000"/>
                    <a:tint val="94000"/>
                  </a:srgbClr>
                </a:gs>
                <a:gs pos="50000">
                  <a:srgbClr val="8BC145">
                    <a:satMod val="110000"/>
                    <a:lumMod val="100000"/>
                    <a:shade val="100000"/>
                  </a:srgbClr>
                </a:gs>
                <a:gs pos="100000">
                  <a:srgbClr val="8BC14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Atomic Host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(for Container)</a:t>
              </a:r>
              <a:endPara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화살표 연결선 13"/>
            <p:cNvCxnSpPr>
              <a:stCxn id="54" idx="0"/>
              <a:endCxn id="55" idx="2"/>
            </p:cNvCxnSpPr>
            <p:nvPr/>
          </p:nvCxnSpPr>
          <p:spPr>
            <a:xfrm rot="16200000" flipV="1">
              <a:off x="6857964" y="6317320"/>
              <a:ext cx="1234912" cy="1038520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2" name="직선 화살표 연결선 14"/>
            <p:cNvCxnSpPr>
              <a:stCxn id="54" idx="0"/>
              <a:endCxn id="56" idx="2"/>
            </p:cNvCxnSpPr>
            <p:nvPr/>
          </p:nvCxnSpPr>
          <p:spPr>
            <a:xfrm rot="5400000" flipH="1" flipV="1">
              <a:off x="7928692" y="6285112"/>
              <a:ext cx="1234912" cy="1102936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3" name="직선 화살표 연결선 18"/>
            <p:cNvCxnSpPr>
              <a:stCxn id="54" idx="0"/>
              <a:endCxn id="57" idx="2"/>
            </p:cNvCxnSpPr>
            <p:nvPr/>
          </p:nvCxnSpPr>
          <p:spPr>
            <a:xfrm rot="5400000" flipH="1" flipV="1">
              <a:off x="9004134" y="5219098"/>
              <a:ext cx="1225485" cy="3244392"/>
            </a:xfrm>
            <a:prstGeom prst="bentConnector3">
              <a:avLst>
                <a:gd name="adj1" fmla="val 50421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직사각형 63"/>
            <p:cNvSpPr/>
            <p:nvPr/>
          </p:nvSpPr>
          <p:spPr>
            <a:xfrm>
              <a:off x="6074754" y="3923697"/>
              <a:ext cx="1762812" cy="820132"/>
            </a:xfrm>
            <a:prstGeom prst="rect">
              <a:avLst/>
            </a:prstGeom>
            <a:gradFill rotWithShape="1">
              <a:gsLst>
                <a:gs pos="0">
                  <a:srgbClr val="36AFCE">
                    <a:satMod val="103000"/>
                    <a:lumMod val="102000"/>
                    <a:tint val="94000"/>
                  </a:srgbClr>
                </a:gs>
                <a:gs pos="50000">
                  <a:srgbClr val="36AFCE">
                    <a:satMod val="110000"/>
                    <a:lumMod val="100000"/>
                    <a:shade val="100000"/>
                  </a:srgbClr>
                </a:gs>
                <a:gs pos="100000">
                  <a:srgbClr val="36AFCE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Application</a:t>
              </a:r>
              <a:endPara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76" name="그룹 675"/>
          <p:cNvGrpSpPr/>
          <p:nvPr/>
        </p:nvGrpSpPr>
        <p:grpSpPr>
          <a:xfrm>
            <a:off x="8216210" y="3399806"/>
            <a:ext cx="4284890" cy="5128119"/>
            <a:chOff x="8216210" y="3146049"/>
            <a:chExt cx="4284890" cy="5128119"/>
          </a:xfrm>
        </p:grpSpPr>
        <p:cxnSp>
          <p:nvCxnSpPr>
            <p:cNvPr id="51" name="직선 화살표 연결선 22"/>
            <p:cNvCxnSpPr>
              <a:stCxn id="58" idx="0"/>
              <a:endCxn id="59" idx="3"/>
            </p:cNvCxnSpPr>
            <p:nvPr/>
          </p:nvCxnSpPr>
          <p:spPr>
            <a:xfrm rot="16200000" flipV="1">
              <a:off x="8518653" y="5794133"/>
              <a:ext cx="3120273" cy="199534"/>
            </a:xfrm>
            <a:prstGeom prst="bentConnector2">
              <a:avLst/>
            </a:prstGeom>
            <a:noFill/>
            <a:ln w="19050" cap="flat" cmpd="sng" algn="ctr">
              <a:solidFill>
                <a:srgbClr val="B74919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직선 화살표 연결선 51"/>
            <p:cNvCxnSpPr>
              <a:stCxn id="54" idx="3"/>
              <a:endCxn id="58" idx="1"/>
            </p:cNvCxnSpPr>
            <p:nvPr/>
          </p:nvCxnSpPr>
          <p:spPr>
            <a:xfrm>
              <a:off x="8876086" y="7864102"/>
              <a:ext cx="42106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  <a:miter lim="800000"/>
              <a:tailEnd type="triangle"/>
            </a:ln>
            <a:effectLst/>
          </p:spPr>
        </p:cxnSp>
        <p:cxnSp>
          <p:nvCxnSpPr>
            <p:cNvPr id="53" name="직선 화살표 연결선 28"/>
            <p:cNvCxnSpPr>
              <a:stCxn id="58" idx="0"/>
              <a:endCxn id="60" idx="3"/>
            </p:cNvCxnSpPr>
            <p:nvPr/>
          </p:nvCxnSpPr>
          <p:spPr>
            <a:xfrm rot="5400000" flipH="1" flipV="1">
              <a:off x="9589381" y="4922939"/>
              <a:ext cx="3120273" cy="1941922"/>
            </a:xfrm>
            <a:prstGeom prst="bentConnector4">
              <a:avLst>
                <a:gd name="adj1" fmla="val 10620"/>
                <a:gd name="adj2" fmla="val 111772"/>
              </a:avLst>
            </a:prstGeom>
            <a:noFill/>
            <a:ln w="19050" cap="flat" cmpd="sng" algn="ctr">
              <a:solidFill>
                <a:srgbClr val="B7491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직사각형 57"/>
            <p:cNvSpPr/>
            <p:nvPr/>
          </p:nvSpPr>
          <p:spPr>
            <a:xfrm>
              <a:off x="9297150" y="7454036"/>
              <a:ext cx="1762812" cy="820132"/>
            </a:xfrm>
            <a:prstGeom prst="rect">
              <a:avLst/>
            </a:prstGeom>
            <a:gradFill rotWithShape="1">
              <a:gsLst>
                <a:gs pos="0">
                  <a:srgbClr val="1D9A78">
                    <a:satMod val="103000"/>
                    <a:lumMod val="102000"/>
                    <a:tint val="94000"/>
                  </a:srgbClr>
                </a:gs>
                <a:gs pos="50000">
                  <a:srgbClr val="1D9A78">
                    <a:satMod val="110000"/>
                    <a:lumMod val="100000"/>
                    <a:shade val="100000"/>
                  </a:srgbClr>
                </a:gs>
                <a:gs pos="100000">
                  <a:srgbClr val="1D9A78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Container </a:t>
              </a:r>
              <a:b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</a:b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Admin</a:t>
              </a:r>
              <a:endPara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8216210" y="3923697"/>
              <a:ext cx="1762812" cy="820132"/>
            </a:xfrm>
            <a:prstGeom prst="rect">
              <a:avLst/>
            </a:prstGeom>
            <a:gradFill rotWithShape="1">
              <a:gsLst>
                <a:gs pos="0">
                  <a:srgbClr val="F19D19">
                    <a:satMod val="103000"/>
                    <a:lumMod val="102000"/>
                    <a:tint val="94000"/>
                  </a:srgbClr>
                </a:gs>
                <a:gs pos="50000">
                  <a:srgbClr val="F19D19">
                    <a:satMod val="110000"/>
                    <a:lumMod val="100000"/>
                    <a:shade val="100000"/>
                  </a:srgbClr>
                </a:gs>
                <a:gs pos="100000">
                  <a:srgbClr val="F19D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Container</a:t>
              </a:r>
              <a:endPara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0357666" y="3923697"/>
              <a:ext cx="1762812" cy="820132"/>
            </a:xfrm>
            <a:prstGeom prst="rect">
              <a:avLst/>
            </a:prstGeom>
            <a:gradFill rotWithShape="1">
              <a:gsLst>
                <a:gs pos="0">
                  <a:srgbClr val="8BC145">
                    <a:satMod val="103000"/>
                    <a:lumMod val="102000"/>
                    <a:tint val="94000"/>
                  </a:srgbClr>
                </a:gs>
                <a:gs pos="50000">
                  <a:srgbClr val="8BC145">
                    <a:satMod val="110000"/>
                    <a:lumMod val="100000"/>
                    <a:shade val="100000"/>
                  </a:srgbClr>
                </a:gs>
                <a:gs pos="100000">
                  <a:srgbClr val="8BC14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Container</a:t>
              </a:r>
              <a:endPara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9" name="직선 화살표 연결선 28"/>
            <p:cNvCxnSpPr>
              <a:endCxn id="68" idx="3"/>
            </p:cNvCxnSpPr>
            <p:nvPr/>
          </p:nvCxnSpPr>
          <p:spPr>
            <a:xfrm rot="5400000" flipH="1" flipV="1">
              <a:off x="9156228" y="4168381"/>
              <a:ext cx="4367203" cy="2322540"/>
            </a:xfrm>
            <a:prstGeom prst="bentConnector4">
              <a:avLst>
                <a:gd name="adj1" fmla="val 8862"/>
                <a:gd name="adj2" fmla="val 109843"/>
              </a:avLst>
            </a:prstGeom>
            <a:noFill/>
            <a:ln w="19050" cap="flat" cmpd="sng" algn="ctr">
              <a:solidFill>
                <a:srgbClr val="B74919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74" name="그룹 673"/>
          <p:cNvGrpSpPr/>
          <p:nvPr/>
        </p:nvGrpSpPr>
        <p:grpSpPr>
          <a:xfrm>
            <a:off x="5704373" y="3079233"/>
            <a:ext cx="6796726" cy="942514"/>
            <a:chOff x="5704373" y="2574576"/>
            <a:chExt cx="6796726" cy="1190878"/>
          </a:xfrm>
        </p:grpSpPr>
        <p:sp>
          <p:nvSpPr>
            <p:cNvPr id="68" name="직사각형 67"/>
            <p:cNvSpPr/>
            <p:nvPr/>
          </p:nvSpPr>
          <p:spPr>
            <a:xfrm>
              <a:off x="5704373" y="2574576"/>
              <a:ext cx="6796726" cy="810096"/>
            </a:xfrm>
            <a:prstGeom prst="rect">
              <a:avLst/>
            </a:prstGeom>
            <a:solidFill>
              <a:srgbClr val="B74919"/>
            </a:solidFill>
            <a:ln w="12700" cap="flat" cmpd="sng" algn="ctr">
              <a:solidFill>
                <a:srgbClr val="B74919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Edge Network Service Cluster</a:t>
              </a: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(on Container Cluster)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0" name="직선 화살표 연결선 13"/>
            <p:cNvCxnSpPr/>
            <p:nvPr/>
          </p:nvCxnSpPr>
          <p:spPr>
            <a:xfrm rot="5400000" flipH="1" flipV="1">
              <a:off x="6766863" y="3576156"/>
              <a:ext cx="378595" cy="1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직선 화살표 연결선 13"/>
            <p:cNvCxnSpPr/>
            <p:nvPr/>
          </p:nvCxnSpPr>
          <p:spPr>
            <a:xfrm rot="5400000" flipH="1" flipV="1">
              <a:off x="8904672" y="3572507"/>
              <a:ext cx="385893" cy="2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직선 화살표 연결선 13"/>
            <p:cNvCxnSpPr/>
            <p:nvPr/>
          </p:nvCxnSpPr>
          <p:spPr>
            <a:xfrm rot="5400000" flipH="1" flipV="1">
              <a:off x="11046127" y="3572506"/>
              <a:ext cx="385892" cy="1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8" name="그룹 7"/>
          <p:cNvGrpSpPr/>
          <p:nvPr/>
        </p:nvGrpSpPr>
        <p:grpSpPr>
          <a:xfrm>
            <a:off x="4709031" y="2475081"/>
            <a:ext cx="857658" cy="6530426"/>
            <a:chOff x="4709031" y="2221324"/>
            <a:chExt cx="857658" cy="6530426"/>
          </a:xfrm>
        </p:grpSpPr>
        <p:sp>
          <p:nvSpPr>
            <p:cNvPr id="4" name="직사각형 3"/>
            <p:cNvSpPr/>
            <p:nvPr/>
          </p:nvSpPr>
          <p:spPr>
            <a:xfrm>
              <a:off x="4709031" y="2221324"/>
              <a:ext cx="857658" cy="6530426"/>
            </a:xfrm>
            <a:prstGeom prst="rect">
              <a:avLst/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0320" tIns="20320" rIns="20320" bIns="20320" numCol="1" spcCol="38100" rtlCol="0" anchor="ctr">
              <a:spAutoFit/>
            </a:bodyPr>
            <a:lstStyle/>
            <a:p>
              <a:pPr marL="0" marR="0" indent="0" algn="ctr" defTabSz="32512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5400000">
              <a:off x="2467594" y="5222192"/>
              <a:ext cx="5341420" cy="52869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7093" tIns="27093" rIns="27093" bIns="27093" numCol="1" spcCol="38100" rtlCol="0" anchor="ctr">
              <a:spAutoFit/>
            </a:bodyPr>
            <a:lstStyle/>
            <a:p>
              <a:r>
                <a:rPr lang="en-US" altLang="ko-KR" sz="2800" dirty="0">
                  <a:latin typeface="Calibri" panose="020F0502020204030204" pitchFamily="34" charset="0"/>
                  <a:ea typeface="+mn-ea"/>
                </a:rPr>
                <a:t>Real-time Event-Driven Automation </a:t>
              </a:r>
              <a:endParaRPr kumimoji="0" lang="ko-KR" altLang="en-US" sz="2800" b="0" i="0" u="none" strike="noStrike" cap="none" spc="0" normalizeH="0" dirty="0">
                <a:ln>
                  <a:noFill/>
                </a:ln>
                <a:solidFill>
                  <a:srgbClr val="555555"/>
                </a:solidFill>
                <a:effectLst/>
                <a:uFillTx/>
                <a:latin typeface="Calibri" panose="020F0502020204030204" pitchFamily="34" charset="0"/>
                <a:ea typeface="+mn-ea"/>
                <a:cs typeface="+mj-cs"/>
                <a:sym typeface="Avenir Next"/>
              </a:endParaRPr>
            </a:p>
          </p:txBody>
        </p:sp>
        <p:sp>
          <p:nvSpPr>
            <p:cNvPr id="41" name="Oval 14"/>
            <p:cNvSpPr>
              <a:spLocks noChangeArrowheads="1"/>
            </p:cNvSpPr>
            <p:nvPr/>
          </p:nvSpPr>
          <p:spPr bwMode="auto">
            <a:xfrm rot="5400000">
              <a:off x="5014614" y="2518286"/>
              <a:ext cx="321709" cy="325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prstShdw prst="shdw18" dist="17961" dir="13500000">
                <a:srgbClr val="C5E8BE">
                  <a:gamma/>
                  <a:shade val="60000"/>
                  <a:invGamma/>
                </a:srgbClr>
              </a:prstShdw>
            </a:effectLst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n-lt"/>
                </a:rPr>
                <a:t>2</a:t>
              </a:r>
              <a:endParaRPr lang="ko-KR" altLang="en-US" sz="14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67" name="Oval 14"/>
          <p:cNvSpPr>
            <a:spLocks noChangeArrowheads="1"/>
          </p:cNvSpPr>
          <p:nvPr/>
        </p:nvSpPr>
        <p:spPr bwMode="auto">
          <a:xfrm>
            <a:off x="521230" y="5072496"/>
            <a:ext cx="321709" cy="32516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prstShdw prst="shdw18" dist="17961" dir="13500000">
              <a:srgbClr val="C5E8BE">
                <a:gamma/>
                <a:shade val="60000"/>
                <a:invGamma/>
              </a:srgbClr>
            </a:prstShdw>
          </a:effectLst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lt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3" name="Oval 14"/>
          <p:cNvSpPr>
            <a:spLocks noChangeArrowheads="1"/>
          </p:cNvSpPr>
          <p:nvPr/>
        </p:nvSpPr>
        <p:spPr bwMode="auto">
          <a:xfrm>
            <a:off x="521230" y="6614283"/>
            <a:ext cx="321709" cy="32516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prstShdw prst="shdw18" dist="17961" dir="13500000">
              <a:srgbClr val="C5E8BE">
                <a:gamma/>
                <a:shade val="60000"/>
                <a:invGamma/>
              </a:srgbClr>
            </a:prstShdw>
          </a:effectLst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lt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 rot="20447748">
            <a:off x="8727" y="2070679"/>
            <a:ext cx="1173611" cy="5964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0" marR="0" indent="0" algn="r" defTabSz="32512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normalizeH="0" baseline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uFillTx/>
                <a:latin typeface="+mj-lt"/>
                <a:ea typeface="+mj-ea"/>
                <a:cs typeface="+mj-cs"/>
                <a:sym typeface="Avenir Next"/>
              </a:rPr>
              <a:t>Why?</a:t>
            </a:r>
            <a:endParaRPr kumimoji="0" lang="ko-KR" altLang="en-US" sz="3200" b="1" i="0" u="none" strike="noStrike" normalizeH="0" baseline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uFillTx/>
              <a:latin typeface="+mj-lt"/>
              <a:ea typeface="+mj-ea"/>
              <a:cs typeface="+mj-cs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039804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3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endParaRPr lang="ko-KR" altLang="en-US" b="1" dirty="0">
              <a:ea typeface="맑은 고딕 Semilight" panose="020B0502040204020203" pitchFamily="50" charset="-127"/>
            </a:endParaRP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600" dirty="0"/>
              <a:t>컨테이너 기반 경량 가상화 클라우드 환경 구현</a:t>
            </a:r>
            <a:endParaRPr sz="3600" dirty="0"/>
          </a:p>
        </p:txBody>
      </p:sp>
      <p:sp>
        <p:nvSpPr>
          <p:cNvPr id="37" name="텍스트 상자 36"/>
          <p:cNvSpPr txBox="1"/>
          <p:nvPr/>
        </p:nvSpPr>
        <p:spPr>
          <a:xfrm>
            <a:off x="1553446" y="2329694"/>
            <a:ext cx="10371113" cy="13998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t" anchorCtr="0">
            <a:no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수백 개의 실험을 빠르게 지원하기 위해</a:t>
            </a:r>
            <a:endParaRPr lang="en-US" altLang="ko-KR" dirty="0">
              <a:latin typeface="+mn-ea"/>
              <a:ea typeface="+mn-ea"/>
            </a:endParaRPr>
          </a:p>
          <a:p>
            <a:pPr marL="457200" indent="-457200" algn="l">
              <a:buFont typeface="Arial" charset="0"/>
              <a:buChar char="•"/>
            </a:pPr>
            <a:r>
              <a:rPr lang="ko-KR" altLang="en-US" dirty="0"/>
              <a:t>운영 효율성과 컴퓨팅 성능을 동시에 만족</a:t>
            </a:r>
            <a:endParaRPr lang="en-US" altLang="ko-KR" dirty="0"/>
          </a:p>
          <a:p>
            <a:pPr marL="457200" indent="-457200" algn="l">
              <a:buFont typeface="Arial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해외의 데이터센터에서도 도입하기 위해 기술 교류 중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1646854" y="3820096"/>
            <a:ext cx="9711092" cy="5661613"/>
            <a:chOff x="107504" y="1628800"/>
            <a:chExt cx="8928992" cy="5112568"/>
          </a:xfrm>
        </p:grpSpPr>
        <p:sp>
          <p:nvSpPr>
            <p:cNvPr id="67" name="직사각형 66"/>
            <p:cNvSpPr/>
            <p:nvPr/>
          </p:nvSpPr>
          <p:spPr>
            <a:xfrm>
              <a:off x="107504" y="1628800"/>
              <a:ext cx="8928992" cy="511256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36AFCE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kern="1200" dirty="0">
                  <a:solidFill>
                    <a:srgbClr val="34B4D6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Container based</a:t>
              </a:r>
              <a:r>
                <a:rPr kumimoji="0" lang="en-US" altLang="ko-KR" sz="2800" i="0" u="none" strike="noStrike" kern="1200" cap="none" spc="0" normalizeH="0" baseline="0" noProof="0" dirty="0">
                  <a:ln>
                    <a:noFill/>
                  </a:ln>
                  <a:solidFill>
                    <a:srgbClr val="34B4D6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Cloud</a:t>
              </a:r>
              <a:endPara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34B4D6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395536" y="5301208"/>
              <a:ext cx="1296144" cy="792088"/>
            </a:xfrm>
            <a:prstGeom prst="rect">
              <a:avLst/>
            </a:prstGeom>
            <a:gradFill rotWithShape="1">
              <a:gsLst>
                <a:gs pos="0">
                  <a:srgbClr val="36AFCE">
                    <a:lumMod val="110000"/>
                    <a:satMod val="105000"/>
                    <a:tint val="67000"/>
                  </a:srgbClr>
                </a:gs>
                <a:gs pos="50000">
                  <a:srgbClr val="36AFCE">
                    <a:lumMod val="105000"/>
                    <a:satMod val="103000"/>
                    <a:tint val="73000"/>
                  </a:srgbClr>
                </a:gs>
                <a:gs pos="100000">
                  <a:srgbClr val="36AFC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36AFC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Node OS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691680" y="5301208"/>
              <a:ext cx="1296144" cy="792088"/>
            </a:xfrm>
            <a:prstGeom prst="rect">
              <a:avLst/>
            </a:prstGeom>
            <a:gradFill rotWithShape="1">
              <a:gsLst>
                <a:gs pos="0">
                  <a:srgbClr val="36AFCE">
                    <a:lumMod val="110000"/>
                    <a:satMod val="105000"/>
                    <a:tint val="67000"/>
                  </a:srgbClr>
                </a:gs>
                <a:gs pos="50000">
                  <a:srgbClr val="36AFCE">
                    <a:lumMod val="105000"/>
                    <a:satMod val="103000"/>
                    <a:tint val="73000"/>
                  </a:srgbClr>
                </a:gs>
                <a:gs pos="100000">
                  <a:srgbClr val="36AFC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36AFC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Node OS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95536" y="6093296"/>
              <a:ext cx="1296144" cy="360040"/>
            </a:xfrm>
            <a:prstGeom prst="rect">
              <a:avLst/>
            </a:prstGeom>
            <a:gradFill rotWithShape="1">
              <a:gsLst>
                <a:gs pos="0">
                  <a:srgbClr val="1D9A78">
                    <a:satMod val="103000"/>
                    <a:lumMod val="102000"/>
                    <a:tint val="94000"/>
                  </a:srgbClr>
                </a:gs>
                <a:gs pos="50000">
                  <a:srgbClr val="1D9A78">
                    <a:satMod val="110000"/>
                    <a:lumMod val="100000"/>
                    <a:shade val="100000"/>
                  </a:srgbClr>
                </a:gs>
                <a:gs pos="100000">
                  <a:srgbClr val="1D9A78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Bare metal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691680" y="6093296"/>
              <a:ext cx="1296144" cy="360040"/>
            </a:xfrm>
            <a:prstGeom prst="rect">
              <a:avLst/>
            </a:prstGeom>
            <a:gradFill rotWithShape="1">
              <a:gsLst>
                <a:gs pos="0">
                  <a:srgbClr val="1D9A78">
                    <a:satMod val="103000"/>
                    <a:lumMod val="102000"/>
                    <a:tint val="94000"/>
                  </a:srgbClr>
                </a:gs>
                <a:gs pos="50000">
                  <a:srgbClr val="1D9A78">
                    <a:satMod val="110000"/>
                    <a:lumMod val="100000"/>
                    <a:shade val="100000"/>
                  </a:srgbClr>
                </a:gs>
                <a:gs pos="100000">
                  <a:srgbClr val="1D9A78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Bare metal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275856" y="5301208"/>
              <a:ext cx="1296144" cy="792088"/>
            </a:xfrm>
            <a:prstGeom prst="rect">
              <a:avLst/>
            </a:prstGeom>
            <a:gradFill rotWithShape="1">
              <a:gsLst>
                <a:gs pos="0">
                  <a:srgbClr val="36AFCE">
                    <a:lumMod val="110000"/>
                    <a:satMod val="105000"/>
                    <a:tint val="67000"/>
                  </a:srgbClr>
                </a:gs>
                <a:gs pos="50000">
                  <a:srgbClr val="36AFCE">
                    <a:lumMod val="105000"/>
                    <a:satMod val="103000"/>
                    <a:tint val="73000"/>
                  </a:srgbClr>
                </a:gs>
                <a:gs pos="100000">
                  <a:srgbClr val="36AFC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36AFC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Node OS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572000" y="5301208"/>
              <a:ext cx="1296144" cy="792088"/>
            </a:xfrm>
            <a:prstGeom prst="rect">
              <a:avLst/>
            </a:prstGeom>
            <a:gradFill rotWithShape="1">
              <a:gsLst>
                <a:gs pos="0">
                  <a:srgbClr val="36AFCE">
                    <a:lumMod val="110000"/>
                    <a:satMod val="105000"/>
                    <a:tint val="67000"/>
                  </a:srgbClr>
                </a:gs>
                <a:gs pos="50000">
                  <a:srgbClr val="36AFCE">
                    <a:lumMod val="105000"/>
                    <a:satMod val="103000"/>
                    <a:tint val="73000"/>
                  </a:srgbClr>
                </a:gs>
                <a:gs pos="100000">
                  <a:srgbClr val="36AFC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36AFC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Node OS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156176" y="5300420"/>
              <a:ext cx="1296144" cy="792088"/>
            </a:xfrm>
            <a:prstGeom prst="rect">
              <a:avLst/>
            </a:prstGeom>
            <a:gradFill rotWithShape="1">
              <a:gsLst>
                <a:gs pos="0">
                  <a:srgbClr val="36AFCE">
                    <a:lumMod val="110000"/>
                    <a:satMod val="105000"/>
                    <a:tint val="67000"/>
                  </a:srgbClr>
                </a:gs>
                <a:gs pos="50000">
                  <a:srgbClr val="36AFCE">
                    <a:lumMod val="105000"/>
                    <a:satMod val="103000"/>
                    <a:tint val="73000"/>
                  </a:srgbClr>
                </a:gs>
                <a:gs pos="100000">
                  <a:srgbClr val="36AFC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36AFC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Node OS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452320" y="5300420"/>
              <a:ext cx="1296144" cy="792088"/>
            </a:xfrm>
            <a:prstGeom prst="rect">
              <a:avLst/>
            </a:prstGeom>
            <a:gradFill rotWithShape="1">
              <a:gsLst>
                <a:gs pos="0">
                  <a:srgbClr val="36AFCE">
                    <a:lumMod val="110000"/>
                    <a:satMod val="105000"/>
                    <a:tint val="67000"/>
                  </a:srgbClr>
                </a:gs>
                <a:gs pos="50000">
                  <a:srgbClr val="36AFCE">
                    <a:lumMod val="105000"/>
                    <a:satMod val="103000"/>
                    <a:tint val="73000"/>
                  </a:srgbClr>
                </a:gs>
                <a:gs pos="100000">
                  <a:srgbClr val="36AFC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36AFC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Node OS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275856" y="6093296"/>
              <a:ext cx="2592288" cy="360040"/>
            </a:xfrm>
            <a:prstGeom prst="rect">
              <a:avLst/>
            </a:prstGeom>
            <a:gradFill rotWithShape="1">
              <a:gsLst>
                <a:gs pos="0">
                  <a:srgbClr val="8BC145">
                    <a:satMod val="103000"/>
                    <a:lumMod val="102000"/>
                    <a:tint val="94000"/>
                  </a:srgbClr>
                </a:gs>
                <a:gs pos="50000">
                  <a:srgbClr val="8BC145">
                    <a:satMod val="110000"/>
                    <a:lumMod val="100000"/>
                    <a:shade val="100000"/>
                  </a:srgbClr>
                </a:gs>
                <a:gs pos="100000">
                  <a:srgbClr val="8BC14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VM Cluster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156176" y="6093296"/>
              <a:ext cx="2592288" cy="360040"/>
            </a:xfrm>
            <a:prstGeom prst="rect">
              <a:avLst/>
            </a:prstGeom>
            <a:gradFill rotWithShape="1">
              <a:gsLst>
                <a:gs pos="0">
                  <a:srgbClr val="B74919">
                    <a:satMod val="103000"/>
                    <a:lumMod val="102000"/>
                    <a:tint val="94000"/>
                  </a:srgbClr>
                </a:gs>
                <a:gs pos="50000">
                  <a:srgbClr val="B74919">
                    <a:satMod val="110000"/>
                    <a:lumMod val="100000"/>
                    <a:shade val="100000"/>
                  </a:srgbClr>
                </a:gs>
                <a:gs pos="100000">
                  <a:srgbClr val="B749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External Cloud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 rot="16200000">
              <a:off x="740750" y="2856214"/>
              <a:ext cx="2088232" cy="927172"/>
            </a:xfrm>
            <a:prstGeom prst="rect">
              <a:avLst/>
            </a:prstGeom>
            <a:gradFill rotWithShape="1">
              <a:gsLst>
                <a:gs pos="0">
                  <a:srgbClr val="1D9A78">
                    <a:lumMod val="110000"/>
                    <a:satMod val="105000"/>
                    <a:tint val="67000"/>
                  </a:srgbClr>
                </a:gs>
                <a:gs pos="50000">
                  <a:srgbClr val="1D9A78">
                    <a:lumMod val="105000"/>
                    <a:satMod val="103000"/>
                    <a:tint val="73000"/>
                  </a:srgbClr>
                </a:gs>
                <a:gs pos="100000">
                  <a:srgbClr val="1D9A78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Torque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16200000">
              <a:off x="1667922" y="2856213"/>
              <a:ext cx="2088232" cy="927172"/>
            </a:xfrm>
            <a:prstGeom prst="rect">
              <a:avLst/>
            </a:prstGeom>
            <a:gradFill rotWithShape="1">
              <a:gsLst>
                <a:gs pos="0">
                  <a:srgbClr val="1D9A78">
                    <a:lumMod val="110000"/>
                    <a:satMod val="105000"/>
                    <a:tint val="67000"/>
                  </a:srgbClr>
                </a:gs>
                <a:gs pos="50000">
                  <a:srgbClr val="1D9A78">
                    <a:lumMod val="105000"/>
                    <a:satMod val="103000"/>
                    <a:tint val="73000"/>
                  </a:srgbClr>
                </a:gs>
                <a:gs pos="100000">
                  <a:srgbClr val="1D9A78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HTCondor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3175624" y="2275681"/>
              <a:ext cx="927172" cy="2087444"/>
              <a:chOff x="3794919" y="980728"/>
              <a:chExt cx="927172" cy="2087444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794919" y="980728"/>
                <a:ext cx="927172" cy="2087444"/>
              </a:xfrm>
              <a:prstGeom prst="rect">
                <a:avLst/>
              </a:prstGeom>
              <a:gradFill rotWithShape="1">
                <a:gsLst>
                  <a:gs pos="0">
                    <a:srgbClr val="36AFCE">
                      <a:lumMod val="110000"/>
                      <a:satMod val="105000"/>
                      <a:tint val="67000"/>
                    </a:srgbClr>
                  </a:gs>
                  <a:gs pos="50000">
                    <a:srgbClr val="36AFCE">
                      <a:lumMod val="105000"/>
                      <a:satMod val="103000"/>
                      <a:tint val="73000"/>
                    </a:srgbClr>
                  </a:gs>
                  <a:gs pos="100000">
                    <a:srgbClr val="36AFCE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36AFCE"/>
                </a:solidFill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Docker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16200000">
                <a:off x="3498230" y="1575078"/>
                <a:ext cx="1520552" cy="675123"/>
              </a:xfrm>
              <a:prstGeom prst="rect">
                <a:avLst/>
              </a:prstGeom>
              <a:gradFill rotWithShape="1">
                <a:gsLst>
                  <a:gs pos="0">
                    <a:srgbClr val="B74919">
                      <a:lumMod val="110000"/>
                      <a:satMod val="105000"/>
                      <a:tint val="67000"/>
                    </a:srgbClr>
                  </a:gs>
                  <a:gs pos="50000">
                    <a:srgbClr val="B74919">
                      <a:lumMod val="105000"/>
                      <a:satMod val="103000"/>
                      <a:tint val="73000"/>
                    </a:srgbClr>
                  </a:gs>
                  <a:gs pos="100000">
                    <a:srgbClr val="B74919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B74919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Torque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4096710" y="2274891"/>
              <a:ext cx="927172" cy="2087444"/>
              <a:chOff x="4724948" y="980728"/>
              <a:chExt cx="927172" cy="2087444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724948" y="980728"/>
                <a:ext cx="927172" cy="2087444"/>
              </a:xfrm>
              <a:prstGeom prst="rect">
                <a:avLst/>
              </a:prstGeom>
              <a:gradFill rotWithShape="1">
                <a:gsLst>
                  <a:gs pos="0">
                    <a:srgbClr val="36AFCE">
                      <a:lumMod val="110000"/>
                      <a:satMod val="105000"/>
                      <a:tint val="67000"/>
                    </a:srgbClr>
                  </a:gs>
                  <a:gs pos="50000">
                    <a:srgbClr val="36AFCE">
                      <a:lumMod val="105000"/>
                      <a:satMod val="103000"/>
                      <a:tint val="73000"/>
                    </a:srgbClr>
                  </a:gs>
                  <a:gs pos="100000">
                    <a:srgbClr val="36AFCE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36AFCE"/>
                </a:solidFill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Docker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16200000">
                <a:off x="4428259" y="1575078"/>
                <a:ext cx="1520552" cy="675123"/>
              </a:xfrm>
              <a:prstGeom prst="rect">
                <a:avLst/>
              </a:prstGeom>
              <a:gradFill rotWithShape="1">
                <a:gsLst>
                  <a:gs pos="0">
                    <a:srgbClr val="B74919">
                      <a:lumMod val="110000"/>
                      <a:satMod val="105000"/>
                      <a:tint val="67000"/>
                    </a:srgbClr>
                  </a:gs>
                  <a:gs pos="50000">
                    <a:srgbClr val="B74919">
                      <a:lumMod val="105000"/>
                      <a:satMod val="103000"/>
                      <a:tint val="73000"/>
                    </a:srgbClr>
                  </a:gs>
                  <a:gs pos="100000">
                    <a:srgbClr val="B74919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B74919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HTCondor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 rot="16200000">
              <a:off x="7226299" y="2855027"/>
              <a:ext cx="2088232" cy="927172"/>
            </a:xfrm>
            <a:prstGeom prst="rect">
              <a:avLst/>
            </a:prstGeom>
            <a:gradFill rotWithShape="1">
              <a:gsLst>
                <a:gs pos="0">
                  <a:srgbClr val="8BC145">
                    <a:lumMod val="110000"/>
                    <a:satMod val="105000"/>
                    <a:tint val="67000"/>
                  </a:srgbClr>
                </a:gs>
                <a:gs pos="50000">
                  <a:srgbClr val="8BC145">
                    <a:lumMod val="105000"/>
                    <a:satMod val="103000"/>
                    <a:tint val="73000"/>
                  </a:srgbClr>
                </a:gs>
                <a:gs pos="100000">
                  <a:srgbClr val="8BC14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Monitoring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 rot="16200000">
              <a:off x="-186423" y="2855819"/>
              <a:ext cx="2088232" cy="927172"/>
            </a:xfrm>
            <a:prstGeom prst="rect">
              <a:avLst/>
            </a:prstGeom>
            <a:gradFill rotWithShape="1">
              <a:gsLst>
                <a:gs pos="0">
                  <a:srgbClr val="1D9A78">
                    <a:lumMod val="110000"/>
                    <a:satMod val="105000"/>
                    <a:tint val="67000"/>
                  </a:srgbClr>
                </a:gs>
                <a:gs pos="50000">
                  <a:srgbClr val="1D9A78">
                    <a:lumMod val="105000"/>
                    <a:satMod val="103000"/>
                    <a:tint val="73000"/>
                  </a:srgbClr>
                </a:gs>
                <a:gs pos="100000">
                  <a:srgbClr val="1D9A78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1D9A7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MPI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 rot="16200000">
              <a:off x="6299127" y="2854232"/>
              <a:ext cx="2088232" cy="927172"/>
            </a:xfrm>
            <a:prstGeom prst="rect">
              <a:avLst/>
            </a:prstGeom>
            <a:gradFill rotWithShape="1">
              <a:gsLst>
                <a:gs pos="0">
                  <a:srgbClr val="8BC145">
                    <a:lumMod val="110000"/>
                    <a:satMod val="105000"/>
                    <a:tint val="67000"/>
                  </a:srgbClr>
                </a:gs>
                <a:gs pos="50000">
                  <a:srgbClr val="8BC145">
                    <a:lumMod val="105000"/>
                    <a:satMod val="103000"/>
                    <a:tint val="73000"/>
                  </a:srgbClr>
                </a:gs>
                <a:gs pos="100000">
                  <a:srgbClr val="8BC14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Analyzing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 rot="16200000">
              <a:off x="5371955" y="2853440"/>
              <a:ext cx="2088232" cy="927172"/>
            </a:xfrm>
            <a:prstGeom prst="rect">
              <a:avLst/>
            </a:prstGeom>
            <a:gradFill rotWithShape="1">
              <a:gsLst>
                <a:gs pos="0">
                  <a:srgbClr val="8BC145">
                    <a:lumMod val="110000"/>
                    <a:satMod val="105000"/>
                    <a:tint val="67000"/>
                  </a:srgbClr>
                </a:gs>
                <a:gs pos="50000">
                  <a:srgbClr val="8BC145">
                    <a:lumMod val="105000"/>
                    <a:satMod val="103000"/>
                    <a:tint val="73000"/>
                  </a:srgbClr>
                </a:gs>
                <a:gs pos="100000">
                  <a:srgbClr val="8BC14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8BC14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Logging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5025312" y="2274497"/>
              <a:ext cx="927172" cy="2087444"/>
              <a:chOff x="4724948" y="980728"/>
              <a:chExt cx="927172" cy="2087444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4724948" y="980728"/>
                <a:ext cx="927172" cy="2087444"/>
              </a:xfrm>
              <a:prstGeom prst="rect">
                <a:avLst/>
              </a:prstGeom>
              <a:gradFill rotWithShape="1">
                <a:gsLst>
                  <a:gs pos="0">
                    <a:srgbClr val="36AFCE">
                      <a:lumMod val="110000"/>
                      <a:satMod val="105000"/>
                      <a:tint val="67000"/>
                    </a:srgbClr>
                  </a:gs>
                  <a:gs pos="50000">
                    <a:srgbClr val="36AFCE">
                      <a:lumMod val="105000"/>
                      <a:satMod val="103000"/>
                      <a:tint val="73000"/>
                    </a:srgbClr>
                  </a:gs>
                  <a:gs pos="100000">
                    <a:srgbClr val="36AFCE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36AFCE"/>
                </a:solidFill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Docker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16200000">
                <a:off x="4428259" y="1575078"/>
                <a:ext cx="1520552" cy="675123"/>
              </a:xfrm>
              <a:prstGeom prst="rect">
                <a:avLst/>
              </a:prstGeom>
              <a:gradFill rotWithShape="1">
                <a:gsLst>
                  <a:gs pos="0">
                    <a:srgbClr val="B74919">
                      <a:lumMod val="110000"/>
                      <a:satMod val="105000"/>
                      <a:tint val="67000"/>
                    </a:srgbClr>
                  </a:gs>
                  <a:gs pos="50000">
                    <a:srgbClr val="B74919">
                      <a:lumMod val="105000"/>
                      <a:satMod val="103000"/>
                      <a:tint val="73000"/>
                    </a:srgbClr>
                  </a:gs>
                  <a:gs pos="100000">
                    <a:srgbClr val="B74919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B74919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ETC Services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395537" y="4365104"/>
              <a:ext cx="8352928" cy="936104"/>
            </a:xfrm>
            <a:prstGeom prst="rect">
              <a:avLst/>
            </a:prstGeom>
            <a:gradFill rotWithShape="1">
              <a:gsLst>
                <a:gs pos="0">
                  <a:srgbClr val="36AFCE">
                    <a:satMod val="103000"/>
                    <a:lumMod val="102000"/>
                    <a:tint val="94000"/>
                  </a:srgbClr>
                </a:gs>
                <a:gs pos="50000">
                  <a:srgbClr val="36AFCE">
                    <a:satMod val="110000"/>
                    <a:lumMod val="100000"/>
                    <a:shade val="100000"/>
                  </a:srgbClr>
                </a:gs>
                <a:gs pos="100000">
                  <a:srgbClr val="36AFCE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rtlCol="0" anchor="ctr"/>
            <a:lstStyle/>
            <a:p>
              <a:pPr lvl="0" algn="ctr" defTabSz="914400" latinLnBrk="1" hangingPunct="1">
                <a:lnSpc>
                  <a:spcPct val="100000"/>
                </a:lnSpc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Datacenter OS (Apache </a:t>
              </a:r>
              <a:r>
                <a:rPr kumimoji="0" lang="en-US" altLang="ko-KR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Mesos</a:t>
              </a:r>
              <a:r>
                <a:rPr lang="en-US" altLang="ko-KR" sz="2000" kern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with Kubernetes)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" name="Oval 14"/>
          <p:cNvSpPr>
            <a:spLocks noChangeArrowheads="1"/>
          </p:cNvSpPr>
          <p:nvPr/>
        </p:nvSpPr>
        <p:spPr bwMode="auto">
          <a:xfrm>
            <a:off x="4479522" y="3880234"/>
            <a:ext cx="321709" cy="32516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prstShdw prst="shdw18" dist="17961" dir="13500000">
              <a:srgbClr val="C5E8BE">
                <a:gamma/>
                <a:shade val="60000"/>
                <a:invGamma/>
              </a:srgbClr>
            </a:prstShdw>
          </a:effectLst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lt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378875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endParaRPr lang="ko-KR" alt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실시간 이벤트 기반 자동화</a:t>
            </a:r>
            <a:r>
              <a:rPr lang="en-US" altLang="ko-KR" dirty="0"/>
              <a:t> </a:t>
            </a:r>
            <a:r>
              <a:rPr lang="ko-KR" altLang="en-US" dirty="0"/>
              <a:t>구축</a:t>
            </a:r>
            <a:endParaRPr dirty="0"/>
          </a:p>
        </p:txBody>
      </p:sp>
      <p:sp>
        <p:nvSpPr>
          <p:cNvPr id="19" name="텍스트 상자 36"/>
          <p:cNvSpPr txBox="1"/>
          <p:nvPr/>
        </p:nvSpPr>
        <p:spPr>
          <a:xfrm>
            <a:off x="1553446" y="2329694"/>
            <a:ext cx="10371113" cy="8949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t" anchorCtr="0">
            <a:no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다양한 소스로부터 데이터를 수집하는 컴포넌트</a:t>
            </a:r>
            <a:endParaRPr lang="en-US" altLang="ko-KR" dirty="0">
              <a:latin typeface="+mn-ea"/>
              <a:ea typeface="+mn-ea"/>
            </a:endParaRPr>
          </a:p>
          <a:p>
            <a:pPr marL="457200" indent="-457200" algn="l">
              <a:buFont typeface="Arial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수집한 데이터로부터 일차적 대응을 하는 자동화 컴포넌트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669167" y="3460288"/>
            <a:ext cx="9711092" cy="592455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lvl="0" algn="ctr" defTabSz="914400" latinLnBrk="1" hangingPunct="1">
              <a:lnSpc>
                <a:spcPct val="100000"/>
              </a:lnSpc>
              <a:defRPr/>
            </a:pPr>
            <a:r>
              <a:rPr lang="en-US" altLang="ko-KR" sz="2800" kern="1200" dirty="0">
                <a:solidFill>
                  <a:schemeClr val="accent5">
                    <a:lumMod val="75000"/>
                  </a:schemeClr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Real-time Event-Driven Automation</a:t>
            </a:r>
          </a:p>
        </p:txBody>
      </p:sp>
      <p:sp>
        <p:nvSpPr>
          <p:cNvPr id="2" name="자유형: 도형 1"/>
          <p:cNvSpPr/>
          <p:nvPr/>
        </p:nvSpPr>
        <p:spPr>
          <a:xfrm>
            <a:off x="2245949" y="5305376"/>
            <a:ext cx="8565870" cy="3931113"/>
          </a:xfrm>
          <a:custGeom>
            <a:avLst/>
            <a:gdLst>
              <a:gd name="connsiteX0" fmla="*/ 0 w 11302876"/>
              <a:gd name="connsiteY0" fmla="*/ 5040351 h 5040351"/>
              <a:gd name="connsiteX1" fmla="*/ 11302876 w 11302876"/>
              <a:gd name="connsiteY1" fmla="*/ 5040351 h 5040351"/>
              <a:gd name="connsiteX2" fmla="*/ 11302876 w 11302876"/>
              <a:gd name="connsiteY2" fmla="*/ 0 h 5040351"/>
              <a:gd name="connsiteX3" fmla="*/ 2078587 w 11302876"/>
              <a:gd name="connsiteY3" fmla="*/ 0 h 5040351"/>
              <a:gd name="connsiteX4" fmla="*/ 2078587 w 11302876"/>
              <a:gd name="connsiteY4" fmla="*/ 3612995 h 5040351"/>
              <a:gd name="connsiteX5" fmla="*/ 26763 w 11302876"/>
              <a:gd name="connsiteY5" fmla="*/ 3612995 h 5040351"/>
              <a:gd name="connsiteX6" fmla="*/ 0 w 11302876"/>
              <a:gd name="connsiteY6" fmla="*/ 5040351 h 5040351"/>
              <a:gd name="connsiteX0" fmla="*/ 262 w 11276375"/>
              <a:gd name="connsiteY0" fmla="*/ 5040351 h 5040351"/>
              <a:gd name="connsiteX1" fmla="*/ 11276375 w 11276375"/>
              <a:gd name="connsiteY1" fmla="*/ 5040351 h 5040351"/>
              <a:gd name="connsiteX2" fmla="*/ 11276375 w 11276375"/>
              <a:gd name="connsiteY2" fmla="*/ 0 h 5040351"/>
              <a:gd name="connsiteX3" fmla="*/ 2052086 w 11276375"/>
              <a:gd name="connsiteY3" fmla="*/ 0 h 5040351"/>
              <a:gd name="connsiteX4" fmla="*/ 2052086 w 11276375"/>
              <a:gd name="connsiteY4" fmla="*/ 3612995 h 5040351"/>
              <a:gd name="connsiteX5" fmla="*/ 262 w 11276375"/>
              <a:gd name="connsiteY5" fmla="*/ 3612995 h 5040351"/>
              <a:gd name="connsiteX6" fmla="*/ 262 w 11276375"/>
              <a:gd name="connsiteY6" fmla="*/ 5040351 h 5040351"/>
              <a:gd name="connsiteX0" fmla="*/ 0 w 11285034"/>
              <a:gd name="connsiteY0" fmla="*/ 5040351 h 5040351"/>
              <a:gd name="connsiteX1" fmla="*/ 11285034 w 11285034"/>
              <a:gd name="connsiteY1" fmla="*/ 5040351 h 5040351"/>
              <a:gd name="connsiteX2" fmla="*/ 11285034 w 11285034"/>
              <a:gd name="connsiteY2" fmla="*/ 0 h 5040351"/>
              <a:gd name="connsiteX3" fmla="*/ 2060745 w 11285034"/>
              <a:gd name="connsiteY3" fmla="*/ 0 h 5040351"/>
              <a:gd name="connsiteX4" fmla="*/ 2060745 w 11285034"/>
              <a:gd name="connsiteY4" fmla="*/ 3612995 h 5040351"/>
              <a:gd name="connsiteX5" fmla="*/ 8921 w 11285034"/>
              <a:gd name="connsiteY5" fmla="*/ 3612995 h 5040351"/>
              <a:gd name="connsiteX6" fmla="*/ 0 w 11285034"/>
              <a:gd name="connsiteY6" fmla="*/ 5040351 h 5040351"/>
              <a:gd name="connsiteX0" fmla="*/ 262 w 11276375"/>
              <a:gd name="connsiteY0" fmla="*/ 5040351 h 5040351"/>
              <a:gd name="connsiteX1" fmla="*/ 11276375 w 11276375"/>
              <a:gd name="connsiteY1" fmla="*/ 5040351 h 5040351"/>
              <a:gd name="connsiteX2" fmla="*/ 11276375 w 11276375"/>
              <a:gd name="connsiteY2" fmla="*/ 0 h 5040351"/>
              <a:gd name="connsiteX3" fmla="*/ 2052086 w 11276375"/>
              <a:gd name="connsiteY3" fmla="*/ 0 h 5040351"/>
              <a:gd name="connsiteX4" fmla="*/ 2052086 w 11276375"/>
              <a:gd name="connsiteY4" fmla="*/ 3612995 h 5040351"/>
              <a:gd name="connsiteX5" fmla="*/ 262 w 11276375"/>
              <a:gd name="connsiteY5" fmla="*/ 3612995 h 5040351"/>
              <a:gd name="connsiteX6" fmla="*/ 262 w 11276375"/>
              <a:gd name="connsiteY6" fmla="*/ 5040351 h 5040351"/>
              <a:gd name="connsiteX0" fmla="*/ 0 w 11285034"/>
              <a:gd name="connsiteY0" fmla="*/ 5040351 h 5040351"/>
              <a:gd name="connsiteX1" fmla="*/ 11285034 w 11285034"/>
              <a:gd name="connsiteY1" fmla="*/ 5040351 h 5040351"/>
              <a:gd name="connsiteX2" fmla="*/ 11285034 w 11285034"/>
              <a:gd name="connsiteY2" fmla="*/ 0 h 5040351"/>
              <a:gd name="connsiteX3" fmla="*/ 2060745 w 11285034"/>
              <a:gd name="connsiteY3" fmla="*/ 0 h 5040351"/>
              <a:gd name="connsiteX4" fmla="*/ 2060745 w 11285034"/>
              <a:gd name="connsiteY4" fmla="*/ 3612995 h 5040351"/>
              <a:gd name="connsiteX5" fmla="*/ 8921 w 11285034"/>
              <a:gd name="connsiteY5" fmla="*/ 3612995 h 5040351"/>
              <a:gd name="connsiteX6" fmla="*/ 0 w 11285034"/>
              <a:gd name="connsiteY6" fmla="*/ 5040351 h 5040351"/>
              <a:gd name="connsiteX0" fmla="*/ 0 w 11285034"/>
              <a:gd name="connsiteY0" fmla="*/ 5040351 h 5040351"/>
              <a:gd name="connsiteX1" fmla="*/ 11285034 w 11285034"/>
              <a:gd name="connsiteY1" fmla="*/ 5040351 h 5040351"/>
              <a:gd name="connsiteX2" fmla="*/ 11285034 w 11285034"/>
              <a:gd name="connsiteY2" fmla="*/ 0 h 5040351"/>
              <a:gd name="connsiteX3" fmla="*/ 2060745 w 11285034"/>
              <a:gd name="connsiteY3" fmla="*/ 0 h 5040351"/>
              <a:gd name="connsiteX4" fmla="*/ 2060745 w 11285034"/>
              <a:gd name="connsiteY4" fmla="*/ 3612995 h 5040351"/>
              <a:gd name="connsiteX5" fmla="*/ 26763 w 11285034"/>
              <a:gd name="connsiteY5" fmla="*/ 3604074 h 5040351"/>
              <a:gd name="connsiteX6" fmla="*/ 0 w 11285034"/>
              <a:gd name="connsiteY6" fmla="*/ 5040351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8922 w 11267193"/>
              <a:gd name="connsiteY5" fmla="*/ 3604074 h 5040351"/>
              <a:gd name="connsiteX6" fmla="*/ 0 w 11267193"/>
              <a:gd name="connsiteY6" fmla="*/ 5031430 h 5040351"/>
              <a:gd name="connsiteX0" fmla="*/ 28835 w 11296028"/>
              <a:gd name="connsiteY0" fmla="*/ 5031430 h 5040351"/>
              <a:gd name="connsiteX1" fmla="*/ 11296028 w 11296028"/>
              <a:gd name="connsiteY1" fmla="*/ 5040351 h 5040351"/>
              <a:gd name="connsiteX2" fmla="*/ 11296028 w 11296028"/>
              <a:gd name="connsiteY2" fmla="*/ 0 h 5040351"/>
              <a:gd name="connsiteX3" fmla="*/ 2071739 w 11296028"/>
              <a:gd name="connsiteY3" fmla="*/ 0 h 5040351"/>
              <a:gd name="connsiteX4" fmla="*/ 2071739 w 11296028"/>
              <a:gd name="connsiteY4" fmla="*/ 3612995 h 5040351"/>
              <a:gd name="connsiteX5" fmla="*/ 37757 w 11296028"/>
              <a:gd name="connsiteY5" fmla="*/ 3604074 h 5040351"/>
              <a:gd name="connsiteX6" fmla="*/ 28835 w 11296028"/>
              <a:gd name="connsiteY6" fmla="*/ 5031430 h 5040351"/>
              <a:gd name="connsiteX0" fmla="*/ 104104 w 11371297"/>
              <a:gd name="connsiteY0" fmla="*/ 5031430 h 5040351"/>
              <a:gd name="connsiteX1" fmla="*/ 11371297 w 11371297"/>
              <a:gd name="connsiteY1" fmla="*/ 5040351 h 5040351"/>
              <a:gd name="connsiteX2" fmla="*/ 11371297 w 11371297"/>
              <a:gd name="connsiteY2" fmla="*/ 0 h 5040351"/>
              <a:gd name="connsiteX3" fmla="*/ 2147008 w 11371297"/>
              <a:gd name="connsiteY3" fmla="*/ 0 h 5040351"/>
              <a:gd name="connsiteX4" fmla="*/ 2147008 w 11371297"/>
              <a:gd name="connsiteY4" fmla="*/ 3612995 h 5040351"/>
              <a:gd name="connsiteX5" fmla="*/ 113026 w 11371297"/>
              <a:gd name="connsiteY5" fmla="*/ 3604074 h 5040351"/>
              <a:gd name="connsiteX6" fmla="*/ 104104 w 11371297"/>
              <a:gd name="connsiteY6" fmla="*/ 5031430 h 5040351"/>
              <a:gd name="connsiteX0" fmla="*/ 1642 w 11268835"/>
              <a:gd name="connsiteY0" fmla="*/ 5031430 h 5040351"/>
              <a:gd name="connsiteX1" fmla="*/ 11268835 w 11268835"/>
              <a:gd name="connsiteY1" fmla="*/ 5040351 h 5040351"/>
              <a:gd name="connsiteX2" fmla="*/ 11268835 w 11268835"/>
              <a:gd name="connsiteY2" fmla="*/ 0 h 5040351"/>
              <a:gd name="connsiteX3" fmla="*/ 2044546 w 11268835"/>
              <a:gd name="connsiteY3" fmla="*/ 0 h 5040351"/>
              <a:gd name="connsiteX4" fmla="*/ 2044546 w 11268835"/>
              <a:gd name="connsiteY4" fmla="*/ 3612995 h 5040351"/>
              <a:gd name="connsiteX5" fmla="*/ 10564 w 11268835"/>
              <a:gd name="connsiteY5" fmla="*/ 3604074 h 5040351"/>
              <a:gd name="connsiteX6" fmla="*/ 1642 w 11268835"/>
              <a:gd name="connsiteY6" fmla="*/ 5031430 h 5040351"/>
              <a:gd name="connsiteX0" fmla="*/ 5300 w 11272493"/>
              <a:gd name="connsiteY0" fmla="*/ 5031430 h 5040351"/>
              <a:gd name="connsiteX1" fmla="*/ 11272493 w 11272493"/>
              <a:gd name="connsiteY1" fmla="*/ 5040351 h 5040351"/>
              <a:gd name="connsiteX2" fmla="*/ 11272493 w 11272493"/>
              <a:gd name="connsiteY2" fmla="*/ 0 h 5040351"/>
              <a:gd name="connsiteX3" fmla="*/ 2048204 w 11272493"/>
              <a:gd name="connsiteY3" fmla="*/ 0 h 5040351"/>
              <a:gd name="connsiteX4" fmla="*/ 2048204 w 11272493"/>
              <a:gd name="connsiteY4" fmla="*/ 3612995 h 5040351"/>
              <a:gd name="connsiteX5" fmla="*/ 14222 w 11272493"/>
              <a:gd name="connsiteY5" fmla="*/ 3604074 h 5040351"/>
              <a:gd name="connsiteX6" fmla="*/ 5300 w 11272493"/>
              <a:gd name="connsiteY6" fmla="*/ 5031430 h 5040351"/>
              <a:gd name="connsiteX0" fmla="*/ 147710 w 11414903"/>
              <a:gd name="connsiteY0" fmla="*/ 5031430 h 5040351"/>
              <a:gd name="connsiteX1" fmla="*/ 11414903 w 11414903"/>
              <a:gd name="connsiteY1" fmla="*/ 5040351 h 5040351"/>
              <a:gd name="connsiteX2" fmla="*/ 11414903 w 11414903"/>
              <a:gd name="connsiteY2" fmla="*/ 0 h 5040351"/>
              <a:gd name="connsiteX3" fmla="*/ 2190614 w 11414903"/>
              <a:gd name="connsiteY3" fmla="*/ 0 h 5040351"/>
              <a:gd name="connsiteX4" fmla="*/ 2190614 w 11414903"/>
              <a:gd name="connsiteY4" fmla="*/ 3612995 h 5040351"/>
              <a:gd name="connsiteX5" fmla="*/ 156632 w 11414903"/>
              <a:gd name="connsiteY5" fmla="*/ 3604074 h 5040351"/>
              <a:gd name="connsiteX6" fmla="*/ 147710 w 1141490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892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1784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1784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1784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1784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17842 w 11267193"/>
              <a:gd name="connsiteY5" fmla="*/ 3604074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1 w 11267193"/>
              <a:gd name="connsiteY5" fmla="*/ 3604074 h 5031430"/>
              <a:gd name="connsiteX6" fmla="*/ 0 w 11267193"/>
              <a:gd name="connsiteY6" fmla="*/ 5031430 h 5031430"/>
              <a:gd name="connsiteX0" fmla="*/ 3141 w 11270334"/>
              <a:gd name="connsiteY0" fmla="*/ 5031430 h 5031430"/>
              <a:gd name="connsiteX1" fmla="*/ 11270334 w 11270334"/>
              <a:gd name="connsiteY1" fmla="*/ 5031430 h 5031430"/>
              <a:gd name="connsiteX2" fmla="*/ 11270334 w 11270334"/>
              <a:gd name="connsiteY2" fmla="*/ 0 h 5031430"/>
              <a:gd name="connsiteX3" fmla="*/ 2046045 w 11270334"/>
              <a:gd name="connsiteY3" fmla="*/ 0 h 5031430"/>
              <a:gd name="connsiteX4" fmla="*/ 2046045 w 11270334"/>
              <a:gd name="connsiteY4" fmla="*/ 3612995 h 5031430"/>
              <a:gd name="connsiteX5" fmla="*/ 3141 w 11270334"/>
              <a:gd name="connsiteY5" fmla="*/ 3612995 h 5031430"/>
              <a:gd name="connsiteX6" fmla="*/ 3141 w 11270334"/>
              <a:gd name="connsiteY6" fmla="*/ 5031430 h 5031430"/>
              <a:gd name="connsiteX0" fmla="*/ 11048 w 11278241"/>
              <a:gd name="connsiteY0" fmla="*/ 5031430 h 5031430"/>
              <a:gd name="connsiteX1" fmla="*/ 11278241 w 11278241"/>
              <a:gd name="connsiteY1" fmla="*/ 5031430 h 5031430"/>
              <a:gd name="connsiteX2" fmla="*/ 11278241 w 11278241"/>
              <a:gd name="connsiteY2" fmla="*/ 0 h 5031430"/>
              <a:gd name="connsiteX3" fmla="*/ 2053952 w 11278241"/>
              <a:gd name="connsiteY3" fmla="*/ 0 h 5031430"/>
              <a:gd name="connsiteX4" fmla="*/ 2053952 w 11278241"/>
              <a:gd name="connsiteY4" fmla="*/ 3612995 h 5031430"/>
              <a:gd name="connsiteX5" fmla="*/ 2127 w 11278241"/>
              <a:gd name="connsiteY5" fmla="*/ 3612995 h 5031430"/>
              <a:gd name="connsiteX6" fmla="*/ 11048 w 11278241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26762 w 11267193"/>
              <a:gd name="connsiteY5" fmla="*/ 3612995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0 w 11267193"/>
              <a:gd name="connsiteY5" fmla="*/ 3612995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0 w 11267193"/>
              <a:gd name="connsiteY5" fmla="*/ 3621916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4158 w 11267193"/>
              <a:gd name="connsiteY5" fmla="*/ 3621916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4158 w 11267193"/>
              <a:gd name="connsiteY5" fmla="*/ 3621916 h 5031430"/>
              <a:gd name="connsiteX6" fmla="*/ 0 w 11267193"/>
              <a:gd name="connsiteY6" fmla="*/ 5031430 h 5031430"/>
              <a:gd name="connsiteX0" fmla="*/ 3646 w 11270839"/>
              <a:gd name="connsiteY0" fmla="*/ 5031430 h 5031430"/>
              <a:gd name="connsiteX1" fmla="*/ 11270839 w 11270839"/>
              <a:gd name="connsiteY1" fmla="*/ 5031430 h 5031430"/>
              <a:gd name="connsiteX2" fmla="*/ 11270839 w 11270839"/>
              <a:gd name="connsiteY2" fmla="*/ 0 h 5031430"/>
              <a:gd name="connsiteX3" fmla="*/ 2046550 w 11270839"/>
              <a:gd name="connsiteY3" fmla="*/ 0 h 5031430"/>
              <a:gd name="connsiteX4" fmla="*/ 2046550 w 11270839"/>
              <a:gd name="connsiteY4" fmla="*/ 3612995 h 5031430"/>
              <a:gd name="connsiteX5" fmla="*/ 3042 w 11270839"/>
              <a:gd name="connsiteY5" fmla="*/ 3621916 h 5031430"/>
              <a:gd name="connsiteX6" fmla="*/ 3646 w 11270839"/>
              <a:gd name="connsiteY6" fmla="*/ 5031430 h 5031430"/>
              <a:gd name="connsiteX0" fmla="*/ 172365 w 11439558"/>
              <a:gd name="connsiteY0" fmla="*/ 5031430 h 5031430"/>
              <a:gd name="connsiteX1" fmla="*/ 11439558 w 11439558"/>
              <a:gd name="connsiteY1" fmla="*/ 5031430 h 5031430"/>
              <a:gd name="connsiteX2" fmla="*/ 11439558 w 11439558"/>
              <a:gd name="connsiteY2" fmla="*/ 0 h 5031430"/>
              <a:gd name="connsiteX3" fmla="*/ 2215269 w 11439558"/>
              <a:gd name="connsiteY3" fmla="*/ 0 h 5031430"/>
              <a:gd name="connsiteX4" fmla="*/ 2215269 w 11439558"/>
              <a:gd name="connsiteY4" fmla="*/ 3612995 h 5031430"/>
              <a:gd name="connsiteX5" fmla="*/ 311 w 11439558"/>
              <a:gd name="connsiteY5" fmla="*/ 3593341 h 5031430"/>
              <a:gd name="connsiteX6" fmla="*/ 172365 w 11439558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1 w 11267193"/>
              <a:gd name="connsiteY5" fmla="*/ 3598103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1 w 11267193"/>
              <a:gd name="connsiteY5" fmla="*/ 3607628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4159 w 11267193"/>
              <a:gd name="connsiteY5" fmla="*/ 3612390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4159 w 11267193"/>
              <a:gd name="connsiteY5" fmla="*/ 3612390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35683 h 5031430"/>
              <a:gd name="connsiteX4" fmla="*/ 2042904 w 11267193"/>
              <a:gd name="connsiteY4" fmla="*/ 3612995 h 5031430"/>
              <a:gd name="connsiteX5" fmla="*/ 4159 w 11267193"/>
              <a:gd name="connsiteY5" fmla="*/ 3612390 h 5031430"/>
              <a:gd name="connsiteX6" fmla="*/ 0 w 11267193"/>
              <a:gd name="connsiteY6" fmla="*/ 5031430 h 5031430"/>
              <a:gd name="connsiteX0" fmla="*/ 0 w 11267193"/>
              <a:gd name="connsiteY0" fmla="*/ 4995747 h 4995747"/>
              <a:gd name="connsiteX1" fmla="*/ 11267193 w 11267193"/>
              <a:gd name="connsiteY1" fmla="*/ 4995747 h 4995747"/>
              <a:gd name="connsiteX2" fmla="*/ 11213667 w 11267193"/>
              <a:gd name="connsiteY2" fmla="*/ 0 h 4995747"/>
              <a:gd name="connsiteX3" fmla="*/ 2042904 w 11267193"/>
              <a:gd name="connsiteY3" fmla="*/ 0 h 4995747"/>
              <a:gd name="connsiteX4" fmla="*/ 2042904 w 11267193"/>
              <a:gd name="connsiteY4" fmla="*/ 3577312 h 4995747"/>
              <a:gd name="connsiteX5" fmla="*/ 4159 w 11267193"/>
              <a:gd name="connsiteY5" fmla="*/ 3576707 h 4995747"/>
              <a:gd name="connsiteX6" fmla="*/ 0 w 11267193"/>
              <a:gd name="connsiteY6" fmla="*/ 4995747 h 4995747"/>
              <a:gd name="connsiteX0" fmla="*/ 0 w 11231509"/>
              <a:gd name="connsiteY0" fmla="*/ 4995747 h 4995747"/>
              <a:gd name="connsiteX1" fmla="*/ 11231509 w 11231509"/>
              <a:gd name="connsiteY1" fmla="*/ 4986826 h 4995747"/>
              <a:gd name="connsiteX2" fmla="*/ 11213667 w 11231509"/>
              <a:gd name="connsiteY2" fmla="*/ 0 h 4995747"/>
              <a:gd name="connsiteX3" fmla="*/ 2042904 w 11231509"/>
              <a:gd name="connsiteY3" fmla="*/ 0 h 4995747"/>
              <a:gd name="connsiteX4" fmla="*/ 2042904 w 11231509"/>
              <a:gd name="connsiteY4" fmla="*/ 3577312 h 4995747"/>
              <a:gd name="connsiteX5" fmla="*/ 4159 w 11231509"/>
              <a:gd name="connsiteY5" fmla="*/ 3576707 h 4995747"/>
              <a:gd name="connsiteX6" fmla="*/ 0 w 11231509"/>
              <a:gd name="connsiteY6" fmla="*/ 4995747 h 4995747"/>
              <a:gd name="connsiteX0" fmla="*/ 0 w 11231509"/>
              <a:gd name="connsiteY0" fmla="*/ 5122183 h 5122183"/>
              <a:gd name="connsiteX1" fmla="*/ 11231509 w 11231509"/>
              <a:gd name="connsiteY1" fmla="*/ 4986826 h 5122183"/>
              <a:gd name="connsiteX2" fmla="*/ 11213667 w 11231509"/>
              <a:gd name="connsiteY2" fmla="*/ 0 h 5122183"/>
              <a:gd name="connsiteX3" fmla="*/ 2042904 w 11231509"/>
              <a:gd name="connsiteY3" fmla="*/ 0 h 5122183"/>
              <a:gd name="connsiteX4" fmla="*/ 2042904 w 11231509"/>
              <a:gd name="connsiteY4" fmla="*/ 3577312 h 5122183"/>
              <a:gd name="connsiteX5" fmla="*/ 4159 w 11231509"/>
              <a:gd name="connsiteY5" fmla="*/ 3576707 h 5122183"/>
              <a:gd name="connsiteX6" fmla="*/ 0 w 11231509"/>
              <a:gd name="connsiteY6" fmla="*/ 5122183 h 5122183"/>
              <a:gd name="connsiteX0" fmla="*/ 0 w 11231509"/>
              <a:gd name="connsiteY0" fmla="*/ 5122183 h 5136250"/>
              <a:gd name="connsiteX1" fmla="*/ 11231509 w 11231509"/>
              <a:gd name="connsiteY1" fmla="*/ 5136250 h 5136250"/>
              <a:gd name="connsiteX2" fmla="*/ 11213667 w 11231509"/>
              <a:gd name="connsiteY2" fmla="*/ 0 h 5136250"/>
              <a:gd name="connsiteX3" fmla="*/ 2042904 w 11231509"/>
              <a:gd name="connsiteY3" fmla="*/ 0 h 5136250"/>
              <a:gd name="connsiteX4" fmla="*/ 2042904 w 11231509"/>
              <a:gd name="connsiteY4" fmla="*/ 3577312 h 5136250"/>
              <a:gd name="connsiteX5" fmla="*/ 4159 w 11231509"/>
              <a:gd name="connsiteY5" fmla="*/ 3576707 h 5136250"/>
              <a:gd name="connsiteX6" fmla="*/ 0 w 11231509"/>
              <a:gd name="connsiteY6" fmla="*/ 5122183 h 5136250"/>
              <a:gd name="connsiteX0" fmla="*/ 0 w 11357945"/>
              <a:gd name="connsiteY0" fmla="*/ 5110688 h 5136250"/>
              <a:gd name="connsiteX1" fmla="*/ 11357945 w 11357945"/>
              <a:gd name="connsiteY1" fmla="*/ 5136250 h 5136250"/>
              <a:gd name="connsiteX2" fmla="*/ 11340103 w 11357945"/>
              <a:gd name="connsiteY2" fmla="*/ 0 h 5136250"/>
              <a:gd name="connsiteX3" fmla="*/ 2169340 w 11357945"/>
              <a:gd name="connsiteY3" fmla="*/ 0 h 5136250"/>
              <a:gd name="connsiteX4" fmla="*/ 2169340 w 11357945"/>
              <a:gd name="connsiteY4" fmla="*/ 3577312 h 5136250"/>
              <a:gd name="connsiteX5" fmla="*/ 130595 w 11357945"/>
              <a:gd name="connsiteY5" fmla="*/ 3576707 h 5136250"/>
              <a:gd name="connsiteX6" fmla="*/ 0 w 11357945"/>
              <a:gd name="connsiteY6" fmla="*/ 5110688 h 5136250"/>
              <a:gd name="connsiteX0" fmla="*/ 0 w 11357945"/>
              <a:gd name="connsiteY0" fmla="*/ 5110688 h 5136250"/>
              <a:gd name="connsiteX1" fmla="*/ 11357945 w 11357945"/>
              <a:gd name="connsiteY1" fmla="*/ 5136250 h 5136250"/>
              <a:gd name="connsiteX2" fmla="*/ 11340103 w 11357945"/>
              <a:gd name="connsiteY2" fmla="*/ 0 h 5136250"/>
              <a:gd name="connsiteX3" fmla="*/ 2169340 w 11357945"/>
              <a:gd name="connsiteY3" fmla="*/ 0 h 5136250"/>
              <a:gd name="connsiteX4" fmla="*/ 2169340 w 11357945"/>
              <a:gd name="connsiteY4" fmla="*/ 3577312 h 5136250"/>
              <a:gd name="connsiteX5" fmla="*/ 4159 w 11357945"/>
              <a:gd name="connsiteY5" fmla="*/ 3565214 h 5136250"/>
              <a:gd name="connsiteX6" fmla="*/ 0 w 11357945"/>
              <a:gd name="connsiteY6" fmla="*/ 5110688 h 5136250"/>
              <a:gd name="connsiteX0" fmla="*/ 0 w 11357945"/>
              <a:gd name="connsiteY0" fmla="*/ 5110688 h 5136250"/>
              <a:gd name="connsiteX1" fmla="*/ 11357945 w 11357945"/>
              <a:gd name="connsiteY1" fmla="*/ 5136250 h 5136250"/>
              <a:gd name="connsiteX2" fmla="*/ 11340103 w 11357945"/>
              <a:gd name="connsiteY2" fmla="*/ 0 h 5136250"/>
              <a:gd name="connsiteX3" fmla="*/ 2169340 w 11357945"/>
              <a:gd name="connsiteY3" fmla="*/ 0 h 5136250"/>
              <a:gd name="connsiteX4" fmla="*/ 2169340 w 11357945"/>
              <a:gd name="connsiteY4" fmla="*/ 3577312 h 5136250"/>
              <a:gd name="connsiteX5" fmla="*/ 15654 w 11357945"/>
              <a:gd name="connsiteY5" fmla="*/ 3427284 h 5136250"/>
              <a:gd name="connsiteX6" fmla="*/ 0 w 11357945"/>
              <a:gd name="connsiteY6" fmla="*/ 5110688 h 5136250"/>
              <a:gd name="connsiteX0" fmla="*/ 0 w 11357945"/>
              <a:gd name="connsiteY0" fmla="*/ 5110688 h 5136250"/>
              <a:gd name="connsiteX1" fmla="*/ 11357945 w 11357945"/>
              <a:gd name="connsiteY1" fmla="*/ 5136250 h 5136250"/>
              <a:gd name="connsiteX2" fmla="*/ 11340103 w 11357945"/>
              <a:gd name="connsiteY2" fmla="*/ 0 h 5136250"/>
              <a:gd name="connsiteX3" fmla="*/ 2169340 w 11357945"/>
              <a:gd name="connsiteY3" fmla="*/ 0 h 5136250"/>
              <a:gd name="connsiteX4" fmla="*/ 2169340 w 11357945"/>
              <a:gd name="connsiteY4" fmla="*/ 3462370 h 5136250"/>
              <a:gd name="connsiteX5" fmla="*/ 15654 w 11357945"/>
              <a:gd name="connsiteY5" fmla="*/ 3427284 h 5136250"/>
              <a:gd name="connsiteX6" fmla="*/ 0 w 11357945"/>
              <a:gd name="connsiteY6" fmla="*/ 5110688 h 5136250"/>
              <a:gd name="connsiteX0" fmla="*/ 0 w 11357945"/>
              <a:gd name="connsiteY0" fmla="*/ 5110688 h 5136250"/>
              <a:gd name="connsiteX1" fmla="*/ 11357945 w 11357945"/>
              <a:gd name="connsiteY1" fmla="*/ 5136250 h 5136250"/>
              <a:gd name="connsiteX2" fmla="*/ 11340103 w 11357945"/>
              <a:gd name="connsiteY2" fmla="*/ 0 h 5136250"/>
              <a:gd name="connsiteX3" fmla="*/ 2169340 w 11357945"/>
              <a:gd name="connsiteY3" fmla="*/ 0 h 5136250"/>
              <a:gd name="connsiteX4" fmla="*/ 2169340 w 11357945"/>
              <a:gd name="connsiteY4" fmla="*/ 3450876 h 5136250"/>
              <a:gd name="connsiteX5" fmla="*/ 15654 w 11357945"/>
              <a:gd name="connsiteY5" fmla="*/ 3427284 h 5136250"/>
              <a:gd name="connsiteX6" fmla="*/ 0 w 11357945"/>
              <a:gd name="connsiteY6" fmla="*/ 5110688 h 5136250"/>
              <a:gd name="connsiteX0" fmla="*/ 0 w 11357945"/>
              <a:gd name="connsiteY0" fmla="*/ 5110688 h 5136250"/>
              <a:gd name="connsiteX1" fmla="*/ 11357945 w 11357945"/>
              <a:gd name="connsiteY1" fmla="*/ 5136250 h 5136250"/>
              <a:gd name="connsiteX2" fmla="*/ 11340103 w 11357945"/>
              <a:gd name="connsiteY2" fmla="*/ 0 h 5136250"/>
              <a:gd name="connsiteX3" fmla="*/ 2169340 w 11357945"/>
              <a:gd name="connsiteY3" fmla="*/ 0 h 5136250"/>
              <a:gd name="connsiteX4" fmla="*/ 2169340 w 11357945"/>
              <a:gd name="connsiteY4" fmla="*/ 3427889 h 5136250"/>
              <a:gd name="connsiteX5" fmla="*/ 15654 w 11357945"/>
              <a:gd name="connsiteY5" fmla="*/ 3427284 h 5136250"/>
              <a:gd name="connsiteX6" fmla="*/ 0 w 11357945"/>
              <a:gd name="connsiteY6" fmla="*/ 5110688 h 5136250"/>
              <a:gd name="connsiteX0" fmla="*/ 0 w 11357945"/>
              <a:gd name="connsiteY0" fmla="*/ 5110688 h 5136250"/>
              <a:gd name="connsiteX1" fmla="*/ 11357945 w 11357945"/>
              <a:gd name="connsiteY1" fmla="*/ 5136250 h 5136250"/>
              <a:gd name="connsiteX2" fmla="*/ 11340103 w 11357945"/>
              <a:gd name="connsiteY2" fmla="*/ 0 h 5136250"/>
              <a:gd name="connsiteX3" fmla="*/ 2169340 w 11357945"/>
              <a:gd name="connsiteY3" fmla="*/ 0 h 5136250"/>
              <a:gd name="connsiteX4" fmla="*/ 2042904 w 11357945"/>
              <a:gd name="connsiteY4" fmla="*/ 3427889 h 5136250"/>
              <a:gd name="connsiteX5" fmla="*/ 15654 w 11357945"/>
              <a:gd name="connsiteY5" fmla="*/ 3427284 h 5136250"/>
              <a:gd name="connsiteX6" fmla="*/ 0 w 11357945"/>
              <a:gd name="connsiteY6" fmla="*/ 5110688 h 5136250"/>
              <a:gd name="connsiteX0" fmla="*/ 0 w 11357945"/>
              <a:gd name="connsiteY0" fmla="*/ 5110688 h 5136250"/>
              <a:gd name="connsiteX1" fmla="*/ 11357945 w 11357945"/>
              <a:gd name="connsiteY1" fmla="*/ 5136250 h 5136250"/>
              <a:gd name="connsiteX2" fmla="*/ 11340103 w 11357945"/>
              <a:gd name="connsiteY2" fmla="*/ 0 h 5136250"/>
              <a:gd name="connsiteX3" fmla="*/ 2054398 w 11357945"/>
              <a:gd name="connsiteY3" fmla="*/ 22989 h 5136250"/>
              <a:gd name="connsiteX4" fmla="*/ 2042904 w 11357945"/>
              <a:gd name="connsiteY4" fmla="*/ 3427889 h 5136250"/>
              <a:gd name="connsiteX5" fmla="*/ 15654 w 11357945"/>
              <a:gd name="connsiteY5" fmla="*/ 3427284 h 5136250"/>
              <a:gd name="connsiteX6" fmla="*/ 0 w 11357945"/>
              <a:gd name="connsiteY6" fmla="*/ 5110688 h 5136250"/>
              <a:gd name="connsiteX0" fmla="*/ 0 w 11357945"/>
              <a:gd name="connsiteY0" fmla="*/ 5191148 h 5216710"/>
              <a:gd name="connsiteX1" fmla="*/ 11357945 w 11357945"/>
              <a:gd name="connsiteY1" fmla="*/ 5216710 h 5216710"/>
              <a:gd name="connsiteX2" fmla="*/ 11340103 w 11357945"/>
              <a:gd name="connsiteY2" fmla="*/ 80460 h 5216710"/>
              <a:gd name="connsiteX3" fmla="*/ 2054398 w 11357945"/>
              <a:gd name="connsiteY3" fmla="*/ 0 h 5216710"/>
              <a:gd name="connsiteX4" fmla="*/ 2042904 w 11357945"/>
              <a:gd name="connsiteY4" fmla="*/ 3508349 h 5216710"/>
              <a:gd name="connsiteX5" fmla="*/ 15654 w 11357945"/>
              <a:gd name="connsiteY5" fmla="*/ 3507744 h 5216710"/>
              <a:gd name="connsiteX6" fmla="*/ 0 w 11357945"/>
              <a:gd name="connsiteY6" fmla="*/ 5191148 h 5216710"/>
              <a:gd name="connsiteX0" fmla="*/ 0 w 11357945"/>
              <a:gd name="connsiteY0" fmla="*/ 5248618 h 5274180"/>
              <a:gd name="connsiteX1" fmla="*/ 11357945 w 11357945"/>
              <a:gd name="connsiteY1" fmla="*/ 5274180 h 5274180"/>
              <a:gd name="connsiteX2" fmla="*/ 11340102 w 11357945"/>
              <a:gd name="connsiteY2" fmla="*/ 0 h 5274180"/>
              <a:gd name="connsiteX3" fmla="*/ 2054398 w 11357945"/>
              <a:gd name="connsiteY3" fmla="*/ 57470 h 5274180"/>
              <a:gd name="connsiteX4" fmla="*/ 2042904 w 11357945"/>
              <a:gd name="connsiteY4" fmla="*/ 3565819 h 5274180"/>
              <a:gd name="connsiteX5" fmla="*/ 15654 w 11357945"/>
              <a:gd name="connsiteY5" fmla="*/ 3565214 h 5274180"/>
              <a:gd name="connsiteX6" fmla="*/ 0 w 11357945"/>
              <a:gd name="connsiteY6" fmla="*/ 5248618 h 5274180"/>
              <a:gd name="connsiteX0" fmla="*/ 0 w 11449899"/>
              <a:gd name="connsiteY0" fmla="*/ 5248618 h 5274180"/>
              <a:gd name="connsiteX1" fmla="*/ 11449899 w 11449899"/>
              <a:gd name="connsiteY1" fmla="*/ 5274180 h 5274180"/>
              <a:gd name="connsiteX2" fmla="*/ 11340102 w 11449899"/>
              <a:gd name="connsiteY2" fmla="*/ 0 h 5274180"/>
              <a:gd name="connsiteX3" fmla="*/ 2054398 w 11449899"/>
              <a:gd name="connsiteY3" fmla="*/ 57470 h 5274180"/>
              <a:gd name="connsiteX4" fmla="*/ 2042904 w 11449899"/>
              <a:gd name="connsiteY4" fmla="*/ 3565819 h 5274180"/>
              <a:gd name="connsiteX5" fmla="*/ 15654 w 11449899"/>
              <a:gd name="connsiteY5" fmla="*/ 3565214 h 5274180"/>
              <a:gd name="connsiteX6" fmla="*/ 0 w 11449899"/>
              <a:gd name="connsiteY6" fmla="*/ 5248618 h 5274180"/>
              <a:gd name="connsiteX0" fmla="*/ 0 w 11467357"/>
              <a:gd name="connsiteY0" fmla="*/ 5237124 h 5262686"/>
              <a:gd name="connsiteX1" fmla="*/ 11449899 w 11467357"/>
              <a:gd name="connsiteY1" fmla="*/ 5262686 h 5262686"/>
              <a:gd name="connsiteX2" fmla="*/ 11466538 w 11467357"/>
              <a:gd name="connsiteY2" fmla="*/ 0 h 5262686"/>
              <a:gd name="connsiteX3" fmla="*/ 2054398 w 11467357"/>
              <a:gd name="connsiteY3" fmla="*/ 45976 h 5262686"/>
              <a:gd name="connsiteX4" fmla="*/ 2042904 w 11467357"/>
              <a:gd name="connsiteY4" fmla="*/ 3554325 h 5262686"/>
              <a:gd name="connsiteX5" fmla="*/ 15654 w 11467357"/>
              <a:gd name="connsiteY5" fmla="*/ 3553720 h 5262686"/>
              <a:gd name="connsiteX6" fmla="*/ 0 w 11467357"/>
              <a:gd name="connsiteY6" fmla="*/ 5237124 h 5262686"/>
              <a:gd name="connsiteX0" fmla="*/ 0 w 11467358"/>
              <a:gd name="connsiteY0" fmla="*/ 5237124 h 5262686"/>
              <a:gd name="connsiteX1" fmla="*/ 11449899 w 11467358"/>
              <a:gd name="connsiteY1" fmla="*/ 5262686 h 5262686"/>
              <a:gd name="connsiteX2" fmla="*/ 11466538 w 11467358"/>
              <a:gd name="connsiteY2" fmla="*/ 0 h 5262686"/>
              <a:gd name="connsiteX3" fmla="*/ 2111868 w 11467358"/>
              <a:gd name="connsiteY3" fmla="*/ 45976 h 5262686"/>
              <a:gd name="connsiteX4" fmla="*/ 2042904 w 11467358"/>
              <a:gd name="connsiteY4" fmla="*/ 3554325 h 5262686"/>
              <a:gd name="connsiteX5" fmla="*/ 15654 w 11467358"/>
              <a:gd name="connsiteY5" fmla="*/ 3553720 h 5262686"/>
              <a:gd name="connsiteX6" fmla="*/ 0 w 11467358"/>
              <a:gd name="connsiteY6" fmla="*/ 5237124 h 5262686"/>
              <a:gd name="connsiteX0" fmla="*/ 0 w 11467358"/>
              <a:gd name="connsiteY0" fmla="*/ 5237124 h 5262686"/>
              <a:gd name="connsiteX1" fmla="*/ 11449899 w 11467358"/>
              <a:gd name="connsiteY1" fmla="*/ 5262686 h 5262686"/>
              <a:gd name="connsiteX2" fmla="*/ 11466538 w 11467358"/>
              <a:gd name="connsiteY2" fmla="*/ 0 h 5262686"/>
              <a:gd name="connsiteX3" fmla="*/ 2111868 w 11467358"/>
              <a:gd name="connsiteY3" fmla="*/ 45976 h 5262686"/>
              <a:gd name="connsiteX4" fmla="*/ 2100374 w 11467358"/>
              <a:gd name="connsiteY4" fmla="*/ 3554325 h 5262686"/>
              <a:gd name="connsiteX5" fmla="*/ 15654 w 11467358"/>
              <a:gd name="connsiteY5" fmla="*/ 3553720 h 5262686"/>
              <a:gd name="connsiteX6" fmla="*/ 0 w 11467358"/>
              <a:gd name="connsiteY6" fmla="*/ 5237124 h 5262686"/>
              <a:gd name="connsiteX0" fmla="*/ 0 w 11467358"/>
              <a:gd name="connsiteY0" fmla="*/ 5237124 h 5262686"/>
              <a:gd name="connsiteX1" fmla="*/ 11449899 w 11467358"/>
              <a:gd name="connsiteY1" fmla="*/ 5262686 h 5262686"/>
              <a:gd name="connsiteX2" fmla="*/ 11466538 w 11467358"/>
              <a:gd name="connsiteY2" fmla="*/ 0 h 5262686"/>
              <a:gd name="connsiteX3" fmla="*/ 2111868 w 11467358"/>
              <a:gd name="connsiteY3" fmla="*/ 45976 h 5262686"/>
              <a:gd name="connsiteX4" fmla="*/ 2100374 w 11467358"/>
              <a:gd name="connsiteY4" fmla="*/ 3554325 h 5262686"/>
              <a:gd name="connsiteX5" fmla="*/ 15654 w 11467358"/>
              <a:gd name="connsiteY5" fmla="*/ 3553720 h 5262686"/>
              <a:gd name="connsiteX6" fmla="*/ 0 w 11467358"/>
              <a:gd name="connsiteY6" fmla="*/ 5237124 h 5262686"/>
              <a:gd name="connsiteX0" fmla="*/ 0 w 11467358"/>
              <a:gd name="connsiteY0" fmla="*/ 5237124 h 5262686"/>
              <a:gd name="connsiteX1" fmla="*/ 11449899 w 11467358"/>
              <a:gd name="connsiteY1" fmla="*/ 5262686 h 5262686"/>
              <a:gd name="connsiteX2" fmla="*/ 11466538 w 11467358"/>
              <a:gd name="connsiteY2" fmla="*/ 0 h 5262686"/>
              <a:gd name="connsiteX3" fmla="*/ 2111868 w 11467358"/>
              <a:gd name="connsiteY3" fmla="*/ 45976 h 5262686"/>
              <a:gd name="connsiteX4" fmla="*/ 2111868 w 11467358"/>
              <a:gd name="connsiteY4" fmla="*/ 3554325 h 5262686"/>
              <a:gd name="connsiteX5" fmla="*/ 15654 w 11467358"/>
              <a:gd name="connsiteY5" fmla="*/ 3553720 h 5262686"/>
              <a:gd name="connsiteX6" fmla="*/ 0 w 11467358"/>
              <a:gd name="connsiteY6" fmla="*/ 5237124 h 526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67358" h="5262686">
                <a:moveTo>
                  <a:pt x="0" y="5237124"/>
                </a:moveTo>
                <a:lnTo>
                  <a:pt x="11449899" y="5262686"/>
                </a:lnTo>
                <a:cubicBezTo>
                  <a:pt x="11443952" y="3600411"/>
                  <a:pt x="11472485" y="1662275"/>
                  <a:pt x="11466538" y="0"/>
                </a:cubicBezTo>
                <a:lnTo>
                  <a:pt x="2111868" y="45976"/>
                </a:lnTo>
                <a:cubicBezTo>
                  <a:pt x="2108037" y="1180943"/>
                  <a:pt x="2117615" y="1800150"/>
                  <a:pt x="2111868" y="3554325"/>
                </a:cubicBezTo>
                <a:lnTo>
                  <a:pt x="15654" y="3553720"/>
                </a:lnTo>
                <a:cubicBezTo>
                  <a:pt x="6733" y="4267398"/>
                  <a:pt x="4461" y="4523446"/>
                  <a:pt x="0" y="5237124"/>
                </a:cubicBezTo>
                <a:close/>
              </a:path>
            </a:pathLst>
          </a:cu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28575" cap="flat">
            <a:solidFill>
              <a:schemeClr val="accent2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자유형: 도형 63"/>
          <p:cNvSpPr/>
          <p:nvPr/>
        </p:nvSpPr>
        <p:spPr>
          <a:xfrm>
            <a:off x="2241994" y="4063506"/>
            <a:ext cx="8576865" cy="3704239"/>
          </a:xfrm>
          <a:custGeom>
            <a:avLst/>
            <a:gdLst>
              <a:gd name="connsiteX0" fmla="*/ 0 w 11302876"/>
              <a:gd name="connsiteY0" fmla="*/ 5040351 h 5040351"/>
              <a:gd name="connsiteX1" fmla="*/ 11302876 w 11302876"/>
              <a:gd name="connsiteY1" fmla="*/ 5040351 h 5040351"/>
              <a:gd name="connsiteX2" fmla="*/ 11302876 w 11302876"/>
              <a:gd name="connsiteY2" fmla="*/ 0 h 5040351"/>
              <a:gd name="connsiteX3" fmla="*/ 2078587 w 11302876"/>
              <a:gd name="connsiteY3" fmla="*/ 0 h 5040351"/>
              <a:gd name="connsiteX4" fmla="*/ 2078587 w 11302876"/>
              <a:gd name="connsiteY4" fmla="*/ 3612995 h 5040351"/>
              <a:gd name="connsiteX5" fmla="*/ 26763 w 11302876"/>
              <a:gd name="connsiteY5" fmla="*/ 3612995 h 5040351"/>
              <a:gd name="connsiteX6" fmla="*/ 0 w 11302876"/>
              <a:gd name="connsiteY6" fmla="*/ 5040351 h 5040351"/>
              <a:gd name="connsiteX0" fmla="*/ 262 w 11276375"/>
              <a:gd name="connsiteY0" fmla="*/ 5040351 h 5040351"/>
              <a:gd name="connsiteX1" fmla="*/ 11276375 w 11276375"/>
              <a:gd name="connsiteY1" fmla="*/ 5040351 h 5040351"/>
              <a:gd name="connsiteX2" fmla="*/ 11276375 w 11276375"/>
              <a:gd name="connsiteY2" fmla="*/ 0 h 5040351"/>
              <a:gd name="connsiteX3" fmla="*/ 2052086 w 11276375"/>
              <a:gd name="connsiteY3" fmla="*/ 0 h 5040351"/>
              <a:gd name="connsiteX4" fmla="*/ 2052086 w 11276375"/>
              <a:gd name="connsiteY4" fmla="*/ 3612995 h 5040351"/>
              <a:gd name="connsiteX5" fmla="*/ 262 w 11276375"/>
              <a:gd name="connsiteY5" fmla="*/ 3612995 h 5040351"/>
              <a:gd name="connsiteX6" fmla="*/ 262 w 11276375"/>
              <a:gd name="connsiteY6" fmla="*/ 5040351 h 5040351"/>
              <a:gd name="connsiteX0" fmla="*/ 0 w 11285034"/>
              <a:gd name="connsiteY0" fmla="*/ 5040351 h 5040351"/>
              <a:gd name="connsiteX1" fmla="*/ 11285034 w 11285034"/>
              <a:gd name="connsiteY1" fmla="*/ 5040351 h 5040351"/>
              <a:gd name="connsiteX2" fmla="*/ 11285034 w 11285034"/>
              <a:gd name="connsiteY2" fmla="*/ 0 h 5040351"/>
              <a:gd name="connsiteX3" fmla="*/ 2060745 w 11285034"/>
              <a:gd name="connsiteY3" fmla="*/ 0 h 5040351"/>
              <a:gd name="connsiteX4" fmla="*/ 2060745 w 11285034"/>
              <a:gd name="connsiteY4" fmla="*/ 3612995 h 5040351"/>
              <a:gd name="connsiteX5" fmla="*/ 8921 w 11285034"/>
              <a:gd name="connsiteY5" fmla="*/ 3612995 h 5040351"/>
              <a:gd name="connsiteX6" fmla="*/ 0 w 11285034"/>
              <a:gd name="connsiteY6" fmla="*/ 5040351 h 5040351"/>
              <a:gd name="connsiteX0" fmla="*/ 262 w 11276375"/>
              <a:gd name="connsiteY0" fmla="*/ 5040351 h 5040351"/>
              <a:gd name="connsiteX1" fmla="*/ 11276375 w 11276375"/>
              <a:gd name="connsiteY1" fmla="*/ 5040351 h 5040351"/>
              <a:gd name="connsiteX2" fmla="*/ 11276375 w 11276375"/>
              <a:gd name="connsiteY2" fmla="*/ 0 h 5040351"/>
              <a:gd name="connsiteX3" fmla="*/ 2052086 w 11276375"/>
              <a:gd name="connsiteY3" fmla="*/ 0 h 5040351"/>
              <a:gd name="connsiteX4" fmla="*/ 2052086 w 11276375"/>
              <a:gd name="connsiteY4" fmla="*/ 3612995 h 5040351"/>
              <a:gd name="connsiteX5" fmla="*/ 262 w 11276375"/>
              <a:gd name="connsiteY5" fmla="*/ 3612995 h 5040351"/>
              <a:gd name="connsiteX6" fmla="*/ 262 w 11276375"/>
              <a:gd name="connsiteY6" fmla="*/ 5040351 h 5040351"/>
              <a:gd name="connsiteX0" fmla="*/ 0 w 11285034"/>
              <a:gd name="connsiteY0" fmla="*/ 5040351 h 5040351"/>
              <a:gd name="connsiteX1" fmla="*/ 11285034 w 11285034"/>
              <a:gd name="connsiteY1" fmla="*/ 5040351 h 5040351"/>
              <a:gd name="connsiteX2" fmla="*/ 11285034 w 11285034"/>
              <a:gd name="connsiteY2" fmla="*/ 0 h 5040351"/>
              <a:gd name="connsiteX3" fmla="*/ 2060745 w 11285034"/>
              <a:gd name="connsiteY3" fmla="*/ 0 h 5040351"/>
              <a:gd name="connsiteX4" fmla="*/ 2060745 w 11285034"/>
              <a:gd name="connsiteY4" fmla="*/ 3612995 h 5040351"/>
              <a:gd name="connsiteX5" fmla="*/ 8921 w 11285034"/>
              <a:gd name="connsiteY5" fmla="*/ 3612995 h 5040351"/>
              <a:gd name="connsiteX6" fmla="*/ 0 w 11285034"/>
              <a:gd name="connsiteY6" fmla="*/ 5040351 h 5040351"/>
              <a:gd name="connsiteX0" fmla="*/ 0 w 11285034"/>
              <a:gd name="connsiteY0" fmla="*/ 5040351 h 5040351"/>
              <a:gd name="connsiteX1" fmla="*/ 11285034 w 11285034"/>
              <a:gd name="connsiteY1" fmla="*/ 5040351 h 5040351"/>
              <a:gd name="connsiteX2" fmla="*/ 11285034 w 11285034"/>
              <a:gd name="connsiteY2" fmla="*/ 0 h 5040351"/>
              <a:gd name="connsiteX3" fmla="*/ 2060745 w 11285034"/>
              <a:gd name="connsiteY3" fmla="*/ 0 h 5040351"/>
              <a:gd name="connsiteX4" fmla="*/ 2060745 w 11285034"/>
              <a:gd name="connsiteY4" fmla="*/ 3612995 h 5040351"/>
              <a:gd name="connsiteX5" fmla="*/ 26763 w 11285034"/>
              <a:gd name="connsiteY5" fmla="*/ 3604074 h 5040351"/>
              <a:gd name="connsiteX6" fmla="*/ 0 w 11285034"/>
              <a:gd name="connsiteY6" fmla="*/ 5040351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8922 w 11267193"/>
              <a:gd name="connsiteY5" fmla="*/ 3604074 h 5040351"/>
              <a:gd name="connsiteX6" fmla="*/ 0 w 11267193"/>
              <a:gd name="connsiteY6" fmla="*/ 5031430 h 5040351"/>
              <a:gd name="connsiteX0" fmla="*/ 28835 w 11296028"/>
              <a:gd name="connsiteY0" fmla="*/ 5031430 h 5040351"/>
              <a:gd name="connsiteX1" fmla="*/ 11296028 w 11296028"/>
              <a:gd name="connsiteY1" fmla="*/ 5040351 h 5040351"/>
              <a:gd name="connsiteX2" fmla="*/ 11296028 w 11296028"/>
              <a:gd name="connsiteY2" fmla="*/ 0 h 5040351"/>
              <a:gd name="connsiteX3" fmla="*/ 2071739 w 11296028"/>
              <a:gd name="connsiteY3" fmla="*/ 0 h 5040351"/>
              <a:gd name="connsiteX4" fmla="*/ 2071739 w 11296028"/>
              <a:gd name="connsiteY4" fmla="*/ 3612995 h 5040351"/>
              <a:gd name="connsiteX5" fmla="*/ 37757 w 11296028"/>
              <a:gd name="connsiteY5" fmla="*/ 3604074 h 5040351"/>
              <a:gd name="connsiteX6" fmla="*/ 28835 w 11296028"/>
              <a:gd name="connsiteY6" fmla="*/ 5031430 h 5040351"/>
              <a:gd name="connsiteX0" fmla="*/ 104104 w 11371297"/>
              <a:gd name="connsiteY0" fmla="*/ 5031430 h 5040351"/>
              <a:gd name="connsiteX1" fmla="*/ 11371297 w 11371297"/>
              <a:gd name="connsiteY1" fmla="*/ 5040351 h 5040351"/>
              <a:gd name="connsiteX2" fmla="*/ 11371297 w 11371297"/>
              <a:gd name="connsiteY2" fmla="*/ 0 h 5040351"/>
              <a:gd name="connsiteX3" fmla="*/ 2147008 w 11371297"/>
              <a:gd name="connsiteY3" fmla="*/ 0 h 5040351"/>
              <a:gd name="connsiteX4" fmla="*/ 2147008 w 11371297"/>
              <a:gd name="connsiteY4" fmla="*/ 3612995 h 5040351"/>
              <a:gd name="connsiteX5" fmla="*/ 113026 w 11371297"/>
              <a:gd name="connsiteY5" fmla="*/ 3604074 h 5040351"/>
              <a:gd name="connsiteX6" fmla="*/ 104104 w 11371297"/>
              <a:gd name="connsiteY6" fmla="*/ 5031430 h 5040351"/>
              <a:gd name="connsiteX0" fmla="*/ 1642 w 11268835"/>
              <a:gd name="connsiteY0" fmla="*/ 5031430 h 5040351"/>
              <a:gd name="connsiteX1" fmla="*/ 11268835 w 11268835"/>
              <a:gd name="connsiteY1" fmla="*/ 5040351 h 5040351"/>
              <a:gd name="connsiteX2" fmla="*/ 11268835 w 11268835"/>
              <a:gd name="connsiteY2" fmla="*/ 0 h 5040351"/>
              <a:gd name="connsiteX3" fmla="*/ 2044546 w 11268835"/>
              <a:gd name="connsiteY3" fmla="*/ 0 h 5040351"/>
              <a:gd name="connsiteX4" fmla="*/ 2044546 w 11268835"/>
              <a:gd name="connsiteY4" fmla="*/ 3612995 h 5040351"/>
              <a:gd name="connsiteX5" fmla="*/ 10564 w 11268835"/>
              <a:gd name="connsiteY5" fmla="*/ 3604074 h 5040351"/>
              <a:gd name="connsiteX6" fmla="*/ 1642 w 11268835"/>
              <a:gd name="connsiteY6" fmla="*/ 5031430 h 5040351"/>
              <a:gd name="connsiteX0" fmla="*/ 5300 w 11272493"/>
              <a:gd name="connsiteY0" fmla="*/ 5031430 h 5040351"/>
              <a:gd name="connsiteX1" fmla="*/ 11272493 w 11272493"/>
              <a:gd name="connsiteY1" fmla="*/ 5040351 h 5040351"/>
              <a:gd name="connsiteX2" fmla="*/ 11272493 w 11272493"/>
              <a:gd name="connsiteY2" fmla="*/ 0 h 5040351"/>
              <a:gd name="connsiteX3" fmla="*/ 2048204 w 11272493"/>
              <a:gd name="connsiteY3" fmla="*/ 0 h 5040351"/>
              <a:gd name="connsiteX4" fmla="*/ 2048204 w 11272493"/>
              <a:gd name="connsiteY4" fmla="*/ 3612995 h 5040351"/>
              <a:gd name="connsiteX5" fmla="*/ 14222 w 11272493"/>
              <a:gd name="connsiteY5" fmla="*/ 3604074 h 5040351"/>
              <a:gd name="connsiteX6" fmla="*/ 5300 w 11272493"/>
              <a:gd name="connsiteY6" fmla="*/ 5031430 h 5040351"/>
              <a:gd name="connsiteX0" fmla="*/ 147710 w 11414903"/>
              <a:gd name="connsiteY0" fmla="*/ 5031430 h 5040351"/>
              <a:gd name="connsiteX1" fmla="*/ 11414903 w 11414903"/>
              <a:gd name="connsiteY1" fmla="*/ 5040351 h 5040351"/>
              <a:gd name="connsiteX2" fmla="*/ 11414903 w 11414903"/>
              <a:gd name="connsiteY2" fmla="*/ 0 h 5040351"/>
              <a:gd name="connsiteX3" fmla="*/ 2190614 w 11414903"/>
              <a:gd name="connsiteY3" fmla="*/ 0 h 5040351"/>
              <a:gd name="connsiteX4" fmla="*/ 2190614 w 11414903"/>
              <a:gd name="connsiteY4" fmla="*/ 3612995 h 5040351"/>
              <a:gd name="connsiteX5" fmla="*/ 156632 w 11414903"/>
              <a:gd name="connsiteY5" fmla="*/ 3604074 h 5040351"/>
              <a:gd name="connsiteX6" fmla="*/ 147710 w 1141490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892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1784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1784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1784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40351"/>
              <a:gd name="connsiteX1" fmla="*/ 11267193 w 11267193"/>
              <a:gd name="connsiteY1" fmla="*/ 5040351 h 5040351"/>
              <a:gd name="connsiteX2" fmla="*/ 11267193 w 11267193"/>
              <a:gd name="connsiteY2" fmla="*/ 0 h 5040351"/>
              <a:gd name="connsiteX3" fmla="*/ 2042904 w 11267193"/>
              <a:gd name="connsiteY3" fmla="*/ 0 h 5040351"/>
              <a:gd name="connsiteX4" fmla="*/ 2042904 w 11267193"/>
              <a:gd name="connsiteY4" fmla="*/ 3612995 h 5040351"/>
              <a:gd name="connsiteX5" fmla="*/ 17842 w 11267193"/>
              <a:gd name="connsiteY5" fmla="*/ 3604074 h 5040351"/>
              <a:gd name="connsiteX6" fmla="*/ 0 w 11267193"/>
              <a:gd name="connsiteY6" fmla="*/ 5031430 h 5040351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17842 w 11267193"/>
              <a:gd name="connsiteY5" fmla="*/ 3604074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1 w 11267193"/>
              <a:gd name="connsiteY5" fmla="*/ 3604074 h 5031430"/>
              <a:gd name="connsiteX6" fmla="*/ 0 w 11267193"/>
              <a:gd name="connsiteY6" fmla="*/ 5031430 h 5031430"/>
              <a:gd name="connsiteX0" fmla="*/ 3141 w 11270334"/>
              <a:gd name="connsiteY0" fmla="*/ 5031430 h 5031430"/>
              <a:gd name="connsiteX1" fmla="*/ 11270334 w 11270334"/>
              <a:gd name="connsiteY1" fmla="*/ 5031430 h 5031430"/>
              <a:gd name="connsiteX2" fmla="*/ 11270334 w 11270334"/>
              <a:gd name="connsiteY2" fmla="*/ 0 h 5031430"/>
              <a:gd name="connsiteX3" fmla="*/ 2046045 w 11270334"/>
              <a:gd name="connsiteY3" fmla="*/ 0 h 5031430"/>
              <a:gd name="connsiteX4" fmla="*/ 2046045 w 11270334"/>
              <a:gd name="connsiteY4" fmla="*/ 3612995 h 5031430"/>
              <a:gd name="connsiteX5" fmla="*/ 3141 w 11270334"/>
              <a:gd name="connsiteY5" fmla="*/ 3612995 h 5031430"/>
              <a:gd name="connsiteX6" fmla="*/ 3141 w 11270334"/>
              <a:gd name="connsiteY6" fmla="*/ 5031430 h 5031430"/>
              <a:gd name="connsiteX0" fmla="*/ 11048 w 11278241"/>
              <a:gd name="connsiteY0" fmla="*/ 5031430 h 5031430"/>
              <a:gd name="connsiteX1" fmla="*/ 11278241 w 11278241"/>
              <a:gd name="connsiteY1" fmla="*/ 5031430 h 5031430"/>
              <a:gd name="connsiteX2" fmla="*/ 11278241 w 11278241"/>
              <a:gd name="connsiteY2" fmla="*/ 0 h 5031430"/>
              <a:gd name="connsiteX3" fmla="*/ 2053952 w 11278241"/>
              <a:gd name="connsiteY3" fmla="*/ 0 h 5031430"/>
              <a:gd name="connsiteX4" fmla="*/ 2053952 w 11278241"/>
              <a:gd name="connsiteY4" fmla="*/ 3612995 h 5031430"/>
              <a:gd name="connsiteX5" fmla="*/ 2127 w 11278241"/>
              <a:gd name="connsiteY5" fmla="*/ 3612995 h 5031430"/>
              <a:gd name="connsiteX6" fmla="*/ 11048 w 11278241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26762 w 11267193"/>
              <a:gd name="connsiteY5" fmla="*/ 3612995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0 w 11267193"/>
              <a:gd name="connsiteY5" fmla="*/ 3612995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0 w 11267193"/>
              <a:gd name="connsiteY5" fmla="*/ 3621916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4158 w 11267193"/>
              <a:gd name="connsiteY5" fmla="*/ 3621916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4158 w 11267193"/>
              <a:gd name="connsiteY5" fmla="*/ 3621916 h 5031430"/>
              <a:gd name="connsiteX6" fmla="*/ 0 w 11267193"/>
              <a:gd name="connsiteY6" fmla="*/ 5031430 h 5031430"/>
              <a:gd name="connsiteX0" fmla="*/ 3646 w 11270839"/>
              <a:gd name="connsiteY0" fmla="*/ 5031430 h 5031430"/>
              <a:gd name="connsiteX1" fmla="*/ 11270839 w 11270839"/>
              <a:gd name="connsiteY1" fmla="*/ 5031430 h 5031430"/>
              <a:gd name="connsiteX2" fmla="*/ 11270839 w 11270839"/>
              <a:gd name="connsiteY2" fmla="*/ 0 h 5031430"/>
              <a:gd name="connsiteX3" fmla="*/ 2046550 w 11270839"/>
              <a:gd name="connsiteY3" fmla="*/ 0 h 5031430"/>
              <a:gd name="connsiteX4" fmla="*/ 2046550 w 11270839"/>
              <a:gd name="connsiteY4" fmla="*/ 3612995 h 5031430"/>
              <a:gd name="connsiteX5" fmla="*/ 3042 w 11270839"/>
              <a:gd name="connsiteY5" fmla="*/ 3621916 h 5031430"/>
              <a:gd name="connsiteX6" fmla="*/ 3646 w 11270839"/>
              <a:gd name="connsiteY6" fmla="*/ 5031430 h 5031430"/>
              <a:gd name="connsiteX0" fmla="*/ 172365 w 11439558"/>
              <a:gd name="connsiteY0" fmla="*/ 5031430 h 5031430"/>
              <a:gd name="connsiteX1" fmla="*/ 11439558 w 11439558"/>
              <a:gd name="connsiteY1" fmla="*/ 5031430 h 5031430"/>
              <a:gd name="connsiteX2" fmla="*/ 11439558 w 11439558"/>
              <a:gd name="connsiteY2" fmla="*/ 0 h 5031430"/>
              <a:gd name="connsiteX3" fmla="*/ 2215269 w 11439558"/>
              <a:gd name="connsiteY3" fmla="*/ 0 h 5031430"/>
              <a:gd name="connsiteX4" fmla="*/ 2215269 w 11439558"/>
              <a:gd name="connsiteY4" fmla="*/ 3612995 h 5031430"/>
              <a:gd name="connsiteX5" fmla="*/ 311 w 11439558"/>
              <a:gd name="connsiteY5" fmla="*/ 3593341 h 5031430"/>
              <a:gd name="connsiteX6" fmla="*/ 172365 w 11439558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1 w 11267193"/>
              <a:gd name="connsiteY5" fmla="*/ 3598103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8921 w 11267193"/>
              <a:gd name="connsiteY5" fmla="*/ 3607628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4159 w 11267193"/>
              <a:gd name="connsiteY5" fmla="*/ 3612390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0 h 5031430"/>
              <a:gd name="connsiteX4" fmla="*/ 2042904 w 11267193"/>
              <a:gd name="connsiteY4" fmla="*/ 3612995 h 5031430"/>
              <a:gd name="connsiteX5" fmla="*/ 4159 w 11267193"/>
              <a:gd name="connsiteY5" fmla="*/ 3612390 h 5031430"/>
              <a:gd name="connsiteX6" fmla="*/ 0 w 11267193"/>
              <a:gd name="connsiteY6" fmla="*/ 5031430 h 5031430"/>
              <a:gd name="connsiteX0" fmla="*/ 0 w 11267193"/>
              <a:gd name="connsiteY0" fmla="*/ 5031430 h 5031430"/>
              <a:gd name="connsiteX1" fmla="*/ 11267193 w 11267193"/>
              <a:gd name="connsiteY1" fmla="*/ 5031430 h 5031430"/>
              <a:gd name="connsiteX2" fmla="*/ 11267193 w 11267193"/>
              <a:gd name="connsiteY2" fmla="*/ 0 h 5031430"/>
              <a:gd name="connsiteX3" fmla="*/ 2042904 w 11267193"/>
              <a:gd name="connsiteY3" fmla="*/ 35683 h 5031430"/>
              <a:gd name="connsiteX4" fmla="*/ 2042904 w 11267193"/>
              <a:gd name="connsiteY4" fmla="*/ 3612995 h 5031430"/>
              <a:gd name="connsiteX5" fmla="*/ 4159 w 11267193"/>
              <a:gd name="connsiteY5" fmla="*/ 3612390 h 5031430"/>
              <a:gd name="connsiteX6" fmla="*/ 0 w 11267193"/>
              <a:gd name="connsiteY6" fmla="*/ 5031430 h 5031430"/>
              <a:gd name="connsiteX0" fmla="*/ 0 w 11267193"/>
              <a:gd name="connsiteY0" fmla="*/ 4995747 h 4995747"/>
              <a:gd name="connsiteX1" fmla="*/ 11267193 w 11267193"/>
              <a:gd name="connsiteY1" fmla="*/ 4995747 h 4995747"/>
              <a:gd name="connsiteX2" fmla="*/ 11213667 w 11267193"/>
              <a:gd name="connsiteY2" fmla="*/ 0 h 4995747"/>
              <a:gd name="connsiteX3" fmla="*/ 2042904 w 11267193"/>
              <a:gd name="connsiteY3" fmla="*/ 0 h 4995747"/>
              <a:gd name="connsiteX4" fmla="*/ 2042904 w 11267193"/>
              <a:gd name="connsiteY4" fmla="*/ 3577312 h 4995747"/>
              <a:gd name="connsiteX5" fmla="*/ 4159 w 11267193"/>
              <a:gd name="connsiteY5" fmla="*/ 3576707 h 4995747"/>
              <a:gd name="connsiteX6" fmla="*/ 0 w 11267193"/>
              <a:gd name="connsiteY6" fmla="*/ 4995747 h 4995747"/>
              <a:gd name="connsiteX0" fmla="*/ 0 w 11231509"/>
              <a:gd name="connsiteY0" fmla="*/ 4995747 h 4995747"/>
              <a:gd name="connsiteX1" fmla="*/ 11231509 w 11231509"/>
              <a:gd name="connsiteY1" fmla="*/ 4986826 h 4995747"/>
              <a:gd name="connsiteX2" fmla="*/ 11213667 w 11231509"/>
              <a:gd name="connsiteY2" fmla="*/ 0 h 4995747"/>
              <a:gd name="connsiteX3" fmla="*/ 2042904 w 11231509"/>
              <a:gd name="connsiteY3" fmla="*/ 0 h 4995747"/>
              <a:gd name="connsiteX4" fmla="*/ 2042904 w 11231509"/>
              <a:gd name="connsiteY4" fmla="*/ 3577312 h 4995747"/>
              <a:gd name="connsiteX5" fmla="*/ 4159 w 11231509"/>
              <a:gd name="connsiteY5" fmla="*/ 3576707 h 4995747"/>
              <a:gd name="connsiteX6" fmla="*/ 0 w 11231509"/>
              <a:gd name="connsiteY6" fmla="*/ 4995747 h 4995747"/>
              <a:gd name="connsiteX0" fmla="*/ 85013 w 11316522"/>
              <a:gd name="connsiteY0" fmla="*/ 4995747 h 4995747"/>
              <a:gd name="connsiteX1" fmla="*/ 11316522 w 11316522"/>
              <a:gd name="connsiteY1" fmla="*/ 4986826 h 4995747"/>
              <a:gd name="connsiteX2" fmla="*/ 11298680 w 11316522"/>
              <a:gd name="connsiteY2" fmla="*/ 0 h 4995747"/>
              <a:gd name="connsiteX3" fmla="*/ 0 w 11316522"/>
              <a:gd name="connsiteY3" fmla="*/ 0 h 4995747"/>
              <a:gd name="connsiteX4" fmla="*/ 2127917 w 11316522"/>
              <a:gd name="connsiteY4" fmla="*/ 3577312 h 4995747"/>
              <a:gd name="connsiteX5" fmla="*/ 89172 w 11316522"/>
              <a:gd name="connsiteY5" fmla="*/ 3576707 h 4995747"/>
              <a:gd name="connsiteX6" fmla="*/ 85013 w 11316522"/>
              <a:gd name="connsiteY6" fmla="*/ 4995747 h 4995747"/>
              <a:gd name="connsiteX0" fmla="*/ 85013 w 11316522"/>
              <a:gd name="connsiteY0" fmla="*/ 4995747 h 4995747"/>
              <a:gd name="connsiteX1" fmla="*/ 11316522 w 11316522"/>
              <a:gd name="connsiteY1" fmla="*/ 4986826 h 4995747"/>
              <a:gd name="connsiteX2" fmla="*/ 11298680 w 11316522"/>
              <a:gd name="connsiteY2" fmla="*/ 0 h 4995747"/>
              <a:gd name="connsiteX3" fmla="*/ 0 w 11316522"/>
              <a:gd name="connsiteY3" fmla="*/ 0 h 4995747"/>
              <a:gd name="connsiteX4" fmla="*/ 2127917 w 11316522"/>
              <a:gd name="connsiteY4" fmla="*/ 3577313 h 4995747"/>
              <a:gd name="connsiteX5" fmla="*/ 89172 w 11316522"/>
              <a:gd name="connsiteY5" fmla="*/ 3576707 h 4995747"/>
              <a:gd name="connsiteX6" fmla="*/ 85013 w 11316522"/>
              <a:gd name="connsiteY6" fmla="*/ 4995747 h 4995747"/>
              <a:gd name="connsiteX0" fmla="*/ 131525 w 11363034"/>
              <a:gd name="connsiteY0" fmla="*/ 4995747 h 4995747"/>
              <a:gd name="connsiteX1" fmla="*/ 11363034 w 11363034"/>
              <a:gd name="connsiteY1" fmla="*/ 4986826 h 4995747"/>
              <a:gd name="connsiteX2" fmla="*/ 11345192 w 11363034"/>
              <a:gd name="connsiteY2" fmla="*/ 0 h 4995747"/>
              <a:gd name="connsiteX3" fmla="*/ 46512 w 11363034"/>
              <a:gd name="connsiteY3" fmla="*/ 0 h 4995747"/>
              <a:gd name="connsiteX4" fmla="*/ 0 w 11363034"/>
              <a:gd name="connsiteY4" fmla="*/ 4588945 h 4995747"/>
              <a:gd name="connsiteX5" fmla="*/ 135684 w 11363034"/>
              <a:gd name="connsiteY5" fmla="*/ 3576707 h 4995747"/>
              <a:gd name="connsiteX6" fmla="*/ 131525 w 11363034"/>
              <a:gd name="connsiteY6" fmla="*/ 4995747 h 4995747"/>
              <a:gd name="connsiteX0" fmla="*/ 2073394 w 11363034"/>
              <a:gd name="connsiteY0" fmla="*/ 3158529 h 4986826"/>
              <a:gd name="connsiteX1" fmla="*/ 11363034 w 11363034"/>
              <a:gd name="connsiteY1" fmla="*/ 4986826 h 4986826"/>
              <a:gd name="connsiteX2" fmla="*/ 11345192 w 11363034"/>
              <a:gd name="connsiteY2" fmla="*/ 0 h 4986826"/>
              <a:gd name="connsiteX3" fmla="*/ 46512 w 11363034"/>
              <a:gd name="connsiteY3" fmla="*/ 0 h 4986826"/>
              <a:gd name="connsiteX4" fmla="*/ 0 w 11363034"/>
              <a:gd name="connsiteY4" fmla="*/ 4588945 h 4986826"/>
              <a:gd name="connsiteX5" fmla="*/ 135684 w 11363034"/>
              <a:gd name="connsiteY5" fmla="*/ 3576707 h 4986826"/>
              <a:gd name="connsiteX6" fmla="*/ 2073394 w 11363034"/>
              <a:gd name="connsiteY6" fmla="*/ 3158529 h 4986826"/>
              <a:gd name="connsiteX0" fmla="*/ 2073394 w 11363034"/>
              <a:gd name="connsiteY0" fmla="*/ 3158529 h 4986826"/>
              <a:gd name="connsiteX1" fmla="*/ 11363034 w 11363034"/>
              <a:gd name="connsiteY1" fmla="*/ 4986826 h 4986826"/>
              <a:gd name="connsiteX2" fmla="*/ 11345192 w 11363034"/>
              <a:gd name="connsiteY2" fmla="*/ 0 h 4986826"/>
              <a:gd name="connsiteX3" fmla="*/ 46512 w 11363034"/>
              <a:gd name="connsiteY3" fmla="*/ 0 h 4986826"/>
              <a:gd name="connsiteX4" fmla="*/ 0 w 11363034"/>
              <a:gd name="connsiteY4" fmla="*/ 4588945 h 4986826"/>
              <a:gd name="connsiteX5" fmla="*/ 1926390 w 11363034"/>
              <a:gd name="connsiteY5" fmla="*/ 4553456 h 4986826"/>
              <a:gd name="connsiteX6" fmla="*/ 2073394 w 11363034"/>
              <a:gd name="connsiteY6" fmla="*/ 3158529 h 4986826"/>
              <a:gd name="connsiteX0" fmla="*/ 2073394 w 11363034"/>
              <a:gd name="connsiteY0" fmla="*/ 3158529 h 4986826"/>
              <a:gd name="connsiteX1" fmla="*/ 11363034 w 11363034"/>
              <a:gd name="connsiteY1" fmla="*/ 4986826 h 4986826"/>
              <a:gd name="connsiteX2" fmla="*/ 11345192 w 11363034"/>
              <a:gd name="connsiteY2" fmla="*/ 0 h 4986826"/>
              <a:gd name="connsiteX3" fmla="*/ 46512 w 11363034"/>
              <a:gd name="connsiteY3" fmla="*/ 0 h 4986826"/>
              <a:gd name="connsiteX4" fmla="*/ 0 w 11363034"/>
              <a:gd name="connsiteY4" fmla="*/ 4588945 h 4986826"/>
              <a:gd name="connsiteX5" fmla="*/ 1926390 w 11363034"/>
              <a:gd name="connsiteY5" fmla="*/ 4553456 h 4986826"/>
              <a:gd name="connsiteX6" fmla="*/ 2073394 w 11363034"/>
              <a:gd name="connsiteY6" fmla="*/ 3158529 h 4986826"/>
              <a:gd name="connsiteX0" fmla="*/ 2026882 w 11316522"/>
              <a:gd name="connsiteY0" fmla="*/ 3158529 h 4986826"/>
              <a:gd name="connsiteX1" fmla="*/ 11316522 w 11316522"/>
              <a:gd name="connsiteY1" fmla="*/ 4986826 h 4986826"/>
              <a:gd name="connsiteX2" fmla="*/ 11298680 w 11316522"/>
              <a:gd name="connsiteY2" fmla="*/ 0 h 4986826"/>
              <a:gd name="connsiteX3" fmla="*/ 0 w 11316522"/>
              <a:gd name="connsiteY3" fmla="*/ 0 h 4986826"/>
              <a:gd name="connsiteX4" fmla="*/ 81396 w 11316522"/>
              <a:gd name="connsiteY4" fmla="*/ 4844760 h 4986826"/>
              <a:gd name="connsiteX5" fmla="*/ 1879878 w 11316522"/>
              <a:gd name="connsiteY5" fmla="*/ 4553456 h 4986826"/>
              <a:gd name="connsiteX6" fmla="*/ 2026882 w 11316522"/>
              <a:gd name="connsiteY6" fmla="*/ 3158529 h 4986826"/>
              <a:gd name="connsiteX0" fmla="*/ 1945486 w 11235126"/>
              <a:gd name="connsiteY0" fmla="*/ 3158529 h 4986826"/>
              <a:gd name="connsiteX1" fmla="*/ 11235126 w 11235126"/>
              <a:gd name="connsiteY1" fmla="*/ 4986826 h 4986826"/>
              <a:gd name="connsiteX2" fmla="*/ 11217284 w 11235126"/>
              <a:gd name="connsiteY2" fmla="*/ 0 h 4986826"/>
              <a:gd name="connsiteX3" fmla="*/ 11628 w 11235126"/>
              <a:gd name="connsiteY3" fmla="*/ 11628 h 4986826"/>
              <a:gd name="connsiteX4" fmla="*/ 0 w 11235126"/>
              <a:gd name="connsiteY4" fmla="*/ 4844760 h 4986826"/>
              <a:gd name="connsiteX5" fmla="*/ 1798482 w 11235126"/>
              <a:gd name="connsiteY5" fmla="*/ 4553456 h 4986826"/>
              <a:gd name="connsiteX6" fmla="*/ 1945486 w 11235126"/>
              <a:gd name="connsiteY6" fmla="*/ 3158529 h 4986826"/>
              <a:gd name="connsiteX0" fmla="*/ 1957114 w 11246754"/>
              <a:gd name="connsiteY0" fmla="*/ 315852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810110 w 11246754"/>
              <a:gd name="connsiteY5" fmla="*/ 4553456 h 4986826"/>
              <a:gd name="connsiteX6" fmla="*/ 1957114 w 11246754"/>
              <a:gd name="connsiteY6" fmla="*/ 3158529 h 4986826"/>
              <a:gd name="connsiteX0" fmla="*/ 1957114 w 11246754"/>
              <a:gd name="connsiteY0" fmla="*/ 315852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798483 w 11246754"/>
              <a:gd name="connsiteY5" fmla="*/ 4832528 h 4986826"/>
              <a:gd name="connsiteX6" fmla="*/ 1957114 w 11246754"/>
              <a:gd name="connsiteY6" fmla="*/ 3158529 h 4986826"/>
              <a:gd name="connsiteX0" fmla="*/ 1817578 w 11246754"/>
              <a:gd name="connsiteY0" fmla="*/ 133293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798483 w 11246754"/>
              <a:gd name="connsiteY5" fmla="*/ 4832528 h 4986826"/>
              <a:gd name="connsiteX6" fmla="*/ 1817578 w 11246754"/>
              <a:gd name="connsiteY6" fmla="*/ 1332939 h 4986826"/>
              <a:gd name="connsiteX0" fmla="*/ 1817578 w 11246754"/>
              <a:gd name="connsiteY0" fmla="*/ 133293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798483 w 11246754"/>
              <a:gd name="connsiteY5" fmla="*/ 4832528 h 4986826"/>
              <a:gd name="connsiteX6" fmla="*/ 1817578 w 11246754"/>
              <a:gd name="connsiteY6" fmla="*/ 1332939 h 4986826"/>
              <a:gd name="connsiteX0" fmla="*/ 1817578 w 11246754"/>
              <a:gd name="connsiteY0" fmla="*/ 133293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833366 w 11246754"/>
              <a:gd name="connsiteY5" fmla="*/ 4832529 h 4986826"/>
              <a:gd name="connsiteX6" fmla="*/ 1817578 w 11246754"/>
              <a:gd name="connsiteY6" fmla="*/ 1332939 h 4986826"/>
              <a:gd name="connsiteX0" fmla="*/ 1817578 w 11246754"/>
              <a:gd name="connsiteY0" fmla="*/ 133293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833366 w 11246754"/>
              <a:gd name="connsiteY5" fmla="*/ 4832529 h 4986826"/>
              <a:gd name="connsiteX6" fmla="*/ 1817578 w 11246754"/>
              <a:gd name="connsiteY6" fmla="*/ 1332939 h 4986826"/>
              <a:gd name="connsiteX0" fmla="*/ 1817578 w 11246754"/>
              <a:gd name="connsiteY0" fmla="*/ 133293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775227 w 11246754"/>
              <a:gd name="connsiteY5" fmla="*/ 4820901 h 4986826"/>
              <a:gd name="connsiteX6" fmla="*/ 1817578 w 11246754"/>
              <a:gd name="connsiteY6" fmla="*/ 1332939 h 4986826"/>
              <a:gd name="connsiteX0" fmla="*/ 1817578 w 11246754"/>
              <a:gd name="connsiteY0" fmla="*/ 133293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775227 w 11246754"/>
              <a:gd name="connsiteY5" fmla="*/ 4820901 h 4986826"/>
              <a:gd name="connsiteX6" fmla="*/ 1817578 w 11246754"/>
              <a:gd name="connsiteY6" fmla="*/ 1332939 h 4986826"/>
              <a:gd name="connsiteX0" fmla="*/ 1817578 w 11246754"/>
              <a:gd name="connsiteY0" fmla="*/ 133293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775227 w 11246754"/>
              <a:gd name="connsiteY5" fmla="*/ 4820901 h 4986826"/>
              <a:gd name="connsiteX6" fmla="*/ 1817578 w 11246754"/>
              <a:gd name="connsiteY6" fmla="*/ 1332939 h 4986826"/>
              <a:gd name="connsiteX0" fmla="*/ 1817578 w 11246754"/>
              <a:gd name="connsiteY0" fmla="*/ 133293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775227 w 11246754"/>
              <a:gd name="connsiteY5" fmla="*/ 4855785 h 4986826"/>
              <a:gd name="connsiteX6" fmla="*/ 1817578 w 11246754"/>
              <a:gd name="connsiteY6" fmla="*/ 1332939 h 4986826"/>
              <a:gd name="connsiteX0" fmla="*/ 1782694 w 11246754"/>
              <a:gd name="connsiteY0" fmla="*/ 1332939 h 4986826"/>
              <a:gd name="connsiteX1" fmla="*/ 11246754 w 11246754"/>
              <a:gd name="connsiteY1" fmla="*/ 4986826 h 4986826"/>
              <a:gd name="connsiteX2" fmla="*/ 11228912 w 11246754"/>
              <a:gd name="connsiteY2" fmla="*/ 0 h 4986826"/>
              <a:gd name="connsiteX3" fmla="*/ 0 w 11246754"/>
              <a:gd name="connsiteY3" fmla="*/ 23256 h 4986826"/>
              <a:gd name="connsiteX4" fmla="*/ 11628 w 11246754"/>
              <a:gd name="connsiteY4" fmla="*/ 4844760 h 4986826"/>
              <a:gd name="connsiteX5" fmla="*/ 1775227 w 11246754"/>
              <a:gd name="connsiteY5" fmla="*/ 4855785 h 4986826"/>
              <a:gd name="connsiteX6" fmla="*/ 1782694 w 11246754"/>
              <a:gd name="connsiteY6" fmla="*/ 1332939 h 4986826"/>
              <a:gd name="connsiteX0" fmla="*/ 1782694 w 11235126"/>
              <a:gd name="connsiteY0" fmla="*/ 1332939 h 4855785"/>
              <a:gd name="connsiteX1" fmla="*/ 11235126 w 11235126"/>
              <a:gd name="connsiteY1" fmla="*/ 1358902 h 4855785"/>
              <a:gd name="connsiteX2" fmla="*/ 11228912 w 11235126"/>
              <a:gd name="connsiteY2" fmla="*/ 0 h 4855785"/>
              <a:gd name="connsiteX3" fmla="*/ 0 w 11235126"/>
              <a:gd name="connsiteY3" fmla="*/ 23256 h 4855785"/>
              <a:gd name="connsiteX4" fmla="*/ 11628 w 11235126"/>
              <a:gd name="connsiteY4" fmla="*/ 4844760 h 4855785"/>
              <a:gd name="connsiteX5" fmla="*/ 1775227 w 11235126"/>
              <a:gd name="connsiteY5" fmla="*/ 4855785 h 4855785"/>
              <a:gd name="connsiteX6" fmla="*/ 1782694 w 11235126"/>
              <a:gd name="connsiteY6" fmla="*/ 1332939 h 4855785"/>
              <a:gd name="connsiteX0" fmla="*/ 1782694 w 11235126"/>
              <a:gd name="connsiteY0" fmla="*/ 1332939 h 4855785"/>
              <a:gd name="connsiteX1" fmla="*/ 11235126 w 11235126"/>
              <a:gd name="connsiteY1" fmla="*/ 1358902 h 4855785"/>
              <a:gd name="connsiteX2" fmla="*/ 11228912 w 11235126"/>
              <a:gd name="connsiteY2" fmla="*/ 0 h 4855785"/>
              <a:gd name="connsiteX3" fmla="*/ 0 w 11235126"/>
              <a:gd name="connsiteY3" fmla="*/ 23256 h 4855785"/>
              <a:gd name="connsiteX4" fmla="*/ 11628 w 11235126"/>
              <a:gd name="connsiteY4" fmla="*/ 4844760 h 4855785"/>
              <a:gd name="connsiteX5" fmla="*/ 1775227 w 11235126"/>
              <a:gd name="connsiteY5" fmla="*/ 4855785 h 4855785"/>
              <a:gd name="connsiteX6" fmla="*/ 1782694 w 11235126"/>
              <a:gd name="connsiteY6" fmla="*/ 1332939 h 4855785"/>
              <a:gd name="connsiteX0" fmla="*/ 1782694 w 11235126"/>
              <a:gd name="connsiteY0" fmla="*/ 1332939 h 4855785"/>
              <a:gd name="connsiteX1" fmla="*/ 11235126 w 11235126"/>
              <a:gd name="connsiteY1" fmla="*/ 1358902 h 4855785"/>
              <a:gd name="connsiteX2" fmla="*/ 11228912 w 11235126"/>
              <a:gd name="connsiteY2" fmla="*/ 0 h 4855785"/>
              <a:gd name="connsiteX3" fmla="*/ 0 w 11235126"/>
              <a:gd name="connsiteY3" fmla="*/ 23256 h 4855785"/>
              <a:gd name="connsiteX4" fmla="*/ 11628 w 11235126"/>
              <a:gd name="connsiteY4" fmla="*/ 4844760 h 4855785"/>
              <a:gd name="connsiteX5" fmla="*/ 1775227 w 11235126"/>
              <a:gd name="connsiteY5" fmla="*/ 4855785 h 4855785"/>
              <a:gd name="connsiteX6" fmla="*/ 1782694 w 11235126"/>
              <a:gd name="connsiteY6" fmla="*/ 1332939 h 4855785"/>
              <a:gd name="connsiteX0" fmla="*/ 1782694 w 11235126"/>
              <a:gd name="connsiteY0" fmla="*/ 1332939 h 4855785"/>
              <a:gd name="connsiteX1" fmla="*/ 11235126 w 11235126"/>
              <a:gd name="connsiteY1" fmla="*/ 1312390 h 4855785"/>
              <a:gd name="connsiteX2" fmla="*/ 11228912 w 11235126"/>
              <a:gd name="connsiteY2" fmla="*/ 0 h 4855785"/>
              <a:gd name="connsiteX3" fmla="*/ 0 w 11235126"/>
              <a:gd name="connsiteY3" fmla="*/ 23256 h 4855785"/>
              <a:gd name="connsiteX4" fmla="*/ 11628 w 11235126"/>
              <a:gd name="connsiteY4" fmla="*/ 4844760 h 4855785"/>
              <a:gd name="connsiteX5" fmla="*/ 1775227 w 11235126"/>
              <a:gd name="connsiteY5" fmla="*/ 4855785 h 4855785"/>
              <a:gd name="connsiteX6" fmla="*/ 1782694 w 11235126"/>
              <a:gd name="connsiteY6" fmla="*/ 1332939 h 4855785"/>
              <a:gd name="connsiteX0" fmla="*/ 1782694 w 11235126"/>
              <a:gd name="connsiteY0" fmla="*/ 1286428 h 4855785"/>
              <a:gd name="connsiteX1" fmla="*/ 11235126 w 11235126"/>
              <a:gd name="connsiteY1" fmla="*/ 1312390 h 4855785"/>
              <a:gd name="connsiteX2" fmla="*/ 11228912 w 11235126"/>
              <a:gd name="connsiteY2" fmla="*/ 0 h 4855785"/>
              <a:gd name="connsiteX3" fmla="*/ 0 w 11235126"/>
              <a:gd name="connsiteY3" fmla="*/ 23256 h 4855785"/>
              <a:gd name="connsiteX4" fmla="*/ 11628 w 11235126"/>
              <a:gd name="connsiteY4" fmla="*/ 4844760 h 4855785"/>
              <a:gd name="connsiteX5" fmla="*/ 1775227 w 11235126"/>
              <a:gd name="connsiteY5" fmla="*/ 4855785 h 4855785"/>
              <a:gd name="connsiteX6" fmla="*/ 1782694 w 11235126"/>
              <a:gd name="connsiteY6" fmla="*/ 1286428 h 4855785"/>
              <a:gd name="connsiteX0" fmla="*/ 1771066 w 11235126"/>
              <a:gd name="connsiteY0" fmla="*/ 1332939 h 4855785"/>
              <a:gd name="connsiteX1" fmla="*/ 11235126 w 11235126"/>
              <a:gd name="connsiteY1" fmla="*/ 1312390 h 4855785"/>
              <a:gd name="connsiteX2" fmla="*/ 11228912 w 11235126"/>
              <a:gd name="connsiteY2" fmla="*/ 0 h 4855785"/>
              <a:gd name="connsiteX3" fmla="*/ 0 w 11235126"/>
              <a:gd name="connsiteY3" fmla="*/ 23256 h 4855785"/>
              <a:gd name="connsiteX4" fmla="*/ 11628 w 11235126"/>
              <a:gd name="connsiteY4" fmla="*/ 4844760 h 4855785"/>
              <a:gd name="connsiteX5" fmla="*/ 1775227 w 11235126"/>
              <a:gd name="connsiteY5" fmla="*/ 4855785 h 4855785"/>
              <a:gd name="connsiteX6" fmla="*/ 1771066 w 11235126"/>
              <a:gd name="connsiteY6" fmla="*/ 1332939 h 4855785"/>
              <a:gd name="connsiteX0" fmla="*/ 1771066 w 11235126"/>
              <a:gd name="connsiteY0" fmla="*/ 1309683 h 4855785"/>
              <a:gd name="connsiteX1" fmla="*/ 11235126 w 11235126"/>
              <a:gd name="connsiteY1" fmla="*/ 1312390 h 4855785"/>
              <a:gd name="connsiteX2" fmla="*/ 11228912 w 11235126"/>
              <a:gd name="connsiteY2" fmla="*/ 0 h 4855785"/>
              <a:gd name="connsiteX3" fmla="*/ 0 w 11235126"/>
              <a:gd name="connsiteY3" fmla="*/ 23256 h 4855785"/>
              <a:gd name="connsiteX4" fmla="*/ 11628 w 11235126"/>
              <a:gd name="connsiteY4" fmla="*/ 4844760 h 4855785"/>
              <a:gd name="connsiteX5" fmla="*/ 1775227 w 11235126"/>
              <a:gd name="connsiteY5" fmla="*/ 4855785 h 4855785"/>
              <a:gd name="connsiteX6" fmla="*/ 1771066 w 11235126"/>
              <a:gd name="connsiteY6" fmla="*/ 1309683 h 4855785"/>
              <a:gd name="connsiteX0" fmla="*/ 1771066 w 11235126"/>
              <a:gd name="connsiteY0" fmla="*/ 1065496 h 4855785"/>
              <a:gd name="connsiteX1" fmla="*/ 11235126 w 11235126"/>
              <a:gd name="connsiteY1" fmla="*/ 1312390 h 4855785"/>
              <a:gd name="connsiteX2" fmla="*/ 11228912 w 11235126"/>
              <a:gd name="connsiteY2" fmla="*/ 0 h 4855785"/>
              <a:gd name="connsiteX3" fmla="*/ 0 w 11235126"/>
              <a:gd name="connsiteY3" fmla="*/ 23256 h 4855785"/>
              <a:gd name="connsiteX4" fmla="*/ 11628 w 11235126"/>
              <a:gd name="connsiteY4" fmla="*/ 4844760 h 4855785"/>
              <a:gd name="connsiteX5" fmla="*/ 1775227 w 11235126"/>
              <a:gd name="connsiteY5" fmla="*/ 4855785 h 4855785"/>
              <a:gd name="connsiteX6" fmla="*/ 1771066 w 11235126"/>
              <a:gd name="connsiteY6" fmla="*/ 1065496 h 4855785"/>
              <a:gd name="connsiteX0" fmla="*/ 1771066 w 11246754"/>
              <a:gd name="connsiteY0" fmla="*/ 1065496 h 4855785"/>
              <a:gd name="connsiteX1" fmla="*/ 11246754 w 11246754"/>
              <a:gd name="connsiteY1" fmla="*/ 1056575 h 4855785"/>
              <a:gd name="connsiteX2" fmla="*/ 11228912 w 11246754"/>
              <a:gd name="connsiteY2" fmla="*/ 0 h 4855785"/>
              <a:gd name="connsiteX3" fmla="*/ 0 w 11246754"/>
              <a:gd name="connsiteY3" fmla="*/ 23256 h 4855785"/>
              <a:gd name="connsiteX4" fmla="*/ 11628 w 11246754"/>
              <a:gd name="connsiteY4" fmla="*/ 4844760 h 4855785"/>
              <a:gd name="connsiteX5" fmla="*/ 1775227 w 11246754"/>
              <a:gd name="connsiteY5" fmla="*/ 4855785 h 4855785"/>
              <a:gd name="connsiteX6" fmla="*/ 1771066 w 11246754"/>
              <a:gd name="connsiteY6" fmla="*/ 1065496 h 4855785"/>
              <a:gd name="connsiteX0" fmla="*/ 1771066 w 11229206"/>
              <a:gd name="connsiteY0" fmla="*/ 1065496 h 4855785"/>
              <a:gd name="connsiteX1" fmla="*/ 11223498 w 11229206"/>
              <a:gd name="connsiteY1" fmla="*/ 1033319 h 4855785"/>
              <a:gd name="connsiteX2" fmla="*/ 11228912 w 11229206"/>
              <a:gd name="connsiteY2" fmla="*/ 0 h 4855785"/>
              <a:gd name="connsiteX3" fmla="*/ 0 w 11229206"/>
              <a:gd name="connsiteY3" fmla="*/ 23256 h 4855785"/>
              <a:gd name="connsiteX4" fmla="*/ 11628 w 11229206"/>
              <a:gd name="connsiteY4" fmla="*/ 4844760 h 4855785"/>
              <a:gd name="connsiteX5" fmla="*/ 1775227 w 11229206"/>
              <a:gd name="connsiteY5" fmla="*/ 4855785 h 4855785"/>
              <a:gd name="connsiteX6" fmla="*/ 1771066 w 11229206"/>
              <a:gd name="connsiteY6" fmla="*/ 1065496 h 4855785"/>
              <a:gd name="connsiteX0" fmla="*/ 1771066 w 11229207"/>
              <a:gd name="connsiteY0" fmla="*/ 1030612 h 4855785"/>
              <a:gd name="connsiteX1" fmla="*/ 11223498 w 11229207"/>
              <a:gd name="connsiteY1" fmla="*/ 1033319 h 4855785"/>
              <a:gd name="connsiteX2" fmla="*/ 11228912 w 11229207"/>
              <a:gd name="connsiteY2" fmla="*/ 0 h 4855785"/>
              <a:gd name="connsiteX3" fmla="*/ 0 w 11229207"/>
              <a:gd name="connsiteY3" fmla="*/ 23256 h 4855785"/>
              <a:gd name="connsiteX4" fmla="*/ 11628 w 11229207"/>
              <a:gd name="connsiteY4" fmla="*/ 4844760 h 4855785"/>
              <a:gd name="connsiteX5" fmla="*/ 1775227 w 11229207"/>
              <a:gd name="connsiteY5" fmla="*/ 4855785 h 4855785"/>
              <a:gd name="connsiteX6" fmla="*/ 1771066 w 11229207"/>
              <a:gd name="connsiteY6" fmla="*/ 1030612 h 4855785"/>
              <a:gd name="connsiteX0" fmla="*/ 1771066 w 11229207"/>
              <a:gd name="connsiteY0" fmla="*/ 1042240 h 4855785"/>
              <a:gd name="connsiteX1" fmla="*/ 11223498 w 11229207"/>
              <a:gd name="connsiteY1" fmla="*/ 1033319 h 4855785"/>
              <a:gd name="connsiteX2" fmla="*/ 11228912 w 11229207"/>
              <a:gd name="connsiteY2" fmla="*/ 0 h 4855785"/>
              <a:gd name="connsiteX3" fmla="*/ 0 w 11229207"/>
              <a:gd name="connsiteY3" fmla="*/ 23256 h 4855785"/>
              <a:gd name="connsiteX4" fmla="*/ 11628 w 11229207"/>
              <a:gd name="connsiteY4" fmla="*/ 4844760 h 4855785"/>
              <a:gd name="connsiteX5" fmla="*/ 1775227 w 11229207"/>
              <a:gd name="connsiteY5" fmla="*/ 4855785 h 4855785"/>
              <a:gd name="connsiteX6" fmla="*/ 1771066 w 11229207"/>
              <a:gd name="connsiteY6" fmla="*/ 1042240 h 4855785"/>
              <a:gd name="connsiteX0" fmla="*/ 1885874 w 11344015"/>
              <a:gd name="connsiteY0" fmla="*/ 1042240 h 4855785"/>
              <a:gd name="connsiteX1" fmla="*/ 11338306 w 11344015"/>
              <a:gd name="connsiteY1" fmla="*/ 1033319 h 4855785"/>
              <a:gd name="connsiteX2" fmla="*/ 11343720 w 11344015"/>
              <a:gd name="connsiteY2" fmla="*/ 0 h 4855785"/>
              <a:gd name="connsiteX3" fmla="*/ 114808 w 11344015"/>
              <a:gd name="connsiteY3" fmla="*/ 23256 h 4855785"/>
              <a:gd name="connsiteX4" fmla="*/ 0 w 11344015"/>
              <a:gd name="connsiteY4" fmla="*/ 4833266 h 4855785"/>
              <a:gd name="connsiteX5" fmla="*/ 1890035 w 11344015"/>
              <a:gd name="connsiteY5" fmla="*/ 4855785 h 4855785"/>
              <a:gd name="connsiteX6" fmla="*/ 1885874 w 11344015"/>
              <a:gd name="connsiteY6" fmla="*/ 1042240 h 4855785"/>
              <a:gd name="connsiteX0" fmla="*/ 1885874 w 11344015"/>
              <a:gd name="connsiteY0" fmla="*/ 1042240 h 4855785"/>
              <a:gd name="connsiteX1" fmla="*/ 11338306 w 11344015"/>
              <a:gd name="connsiteY1" fmla="*/ 1033319 h 4855785"/>
              <a:gd name="connsiteX2" fmla="*/ 11343720 w 11344015"/>
              <a:gd name="connsiteY2" fmla="*/ 0 h 4855785"/>
              <a:gd name="connsiteX3" fmla="*/ 34349 w 11344015"/>
              <a:gd name="connsiteY3" fmla="*/ 11762 h 4855785"/>
              <a:gd name="connsiteX4" fmla="*/ 0 w 11344015"/>
              <a:gd name="connsiteY4" fmla="*/ 4833266 h 4855785"/>
              <a:gd name="connsiteX5" fmla="*/ 1890035 w 11344015"/>
              <a:gd name="connsiteY5" fmla="*/ 4855785 h 4855785"/>
              <a:gd name="connsiteX6" fmla="*/ 1885874 w 11344015"/>
              <a:gd name="connsiteY6" fmla="*/ 1042240 h 4855785"/>
              <a:gd name="connsiteX0" fmla="*/ 1886008 w 11344149"/>
              <a:gd name="connsiteY0" fmla="*/ 1042240 h 4855785"/>
              <a:gd name="connsiteX1" fmla="*/ 11338440 w 11344149"/>
              <a:gd name="connsiteY1" fmla="*/ 1033319 h 4855785"/>
              <a:gd name="connsiteX2" fmla="*/ 11343854 w 11344149"/>
              <a:gd name="connsiteY2" fmla="*/ 0 h 4855785"/>
              <a:gd name="connsiteX3" fmla="*/ 0 w 11344149"/>
              <a:gd name="connsiteY3" fmla="*/ 11762 h 4855785"/>
              <a:gd name="connsiteX4" fmla="*/ 134 w 11344149"/>
              <a:gd name="connsiteY4" fmla="*/ 4833266 h 4855785"/>
              <a:gd name="connsiteX5" fmla="*/ 1890169 w 11344149"/>
              <a:gd name="connsiteY5" fmla="*/ 4855785 h 4855785"/>
              <a:gd name="connsiteX6" fmla="*/ 1886008 w 11344149"/>
              <a:gd name="connsiteY6" fmla="*/ 1042240 h 4855785"/>
              <a:gd name="connsiteX0" fmla="*/ 1886008 w 11344149"/>
              <a:gd name="connsiteY0" fmla="*/ 1145420 h 4958965"/>
              <a:gd name="connsiteX1" fmla="*/ 11338440 w 11344149"/>
              <a:gd name="connsiteY1" fmla="*/ 1136499 h 4958965"/>
              <a:gd name="connsiteX2" fmla="*/ 11343854 w 11344149"/>
              <a:gd name="connsiteY2" fmla="*/ 103180 h 4958965"/>
              <a:gd name="connsiteX3" fmla="*/ 0 w 11344149"/>
              <a:gd name="connsiteY3" fmla="*/ 0 h 4958965"/>
              <a:gd name="connsiteX4" fmla="*/ 134 w 11344149"/>
              <a:gd name="connsiteY4" fmla="*/ 4936446 h 4958965"/>
              <a:gd name="connsiteX5" fmla="*/ 1890169 w 11344149"/>
              <a:gd name="connsiteY5" fmla="*/ 4958965 h 4958965"/>
              <a:gd name="connsiteX6" fmla="*/ 1886008 w 11344149"/>
              <a:gd name="connsiteY6" fmla="*/ 1145420 h 4958965"/>
              <a:gd name="connsiteX0" fmla="*/ 1886008 w 11355489"/>
              <a:gd name="connsiteY0" fmla="*/ 1145420 h 4958965"/>
              <a:gd name="connsiteX1" fmla="*/ 11338440 w 11355489"/>
              <a:gd name="connsiteY1" fmla="*/ 1136499 h 4958965"/>
              <a:gd name="connsiteX2" fmla="*/ 11355347 w 11355489"/>
              <a:gd name="connsiteY2" fmla="*/ 22721 h 4958965"/>
              <a:gd name="connsiteX3" fmla="*/ 0 w 11355489"/>
              <a:gd name="connsiteY3" fmla="*/ 0 h 4958965"/>
              <a:gd name="connsiteX4" fmla="*/ 134 w 11355489"/>
              <a:gd name="connsiteY4" fmla="*/ 4936446 h 4958965"/>
              <a:gd name="connsiteX5" fmla="*/ 1890169 w 11355489"/>
              <a:gd name="connsiteY5" fmla="*/ 4958965 h 4958965"/>
              <a:gd name="connsiteX6" fmla="*/ 1886008 w 11355489"/>
              <a:gd name="connsiteY6" fmla="*/ 1145420 h 4958965"/>
              <a:gd name="connsiteX0" fmla="*/ 1886008 w 11447330"/>
              <a:gd name="connsiteY0" fmla="*/ 1145420 h 4958965"/>
              <a:gd name="connsiteX1" fmla="*/ 11338440 w 11447330"/>
              <a:gd name="connsiteY1" fmla="*/ 1136499 h 4958965"/>
              <a:gd name="connsiteX2" fmla="*/ 11447302 w 11447330"/>
              <a:gd name="connsiteY2" fmla="*/ 22721 h 4958965"/>
              <a:gd name="connsiteX3" fmla="*/ 0 w 11447330"/>
              <a:gd name="connsiteY3" fmla="*/ 0 h 4958965"/>
              <a:gd name="connsiteX4" fmla="*/ 134 w 11447330"/>
              <a:gd name="connsiteY4" fmla="*/ 4936446 h 4958965"/>
              <a:gd name="connsiteX5" fmla="*/ 1890169 w 11447330"/>
              <a:gd name="connsiteY5" fmla="*/ 4958965 h 4958965"/>
              <a:gd name="connsiteX6" fmla="*/ 1886008 w 11447330"/>
              <a:gd name="connsiteY6" fmla="*/ 1145420 h 4958965"/>
              <a:gd name="connsiteX0" fmla="*/ 1886008 w 11464877"/>
              <a:gd name="connsiteY0" fmla="*/ 1145420 h 4958965"/>
              <a:gd name="connsiteX1" fmla="*/ 11464877 w 11464877"/>
              <a:gd name="connsiteY1" fmla="*/ 1159486 h 4958965"/>
              <a:gd name="connsiteX2" fmla="*/ 11447302 w 11464877"/>
              <a:gd name="connsiteY2" fmla="*/ 22721 h 4958965"/>
              <a:gd name="connsiteX3" fmla="*/ 0 w 11464877"/>
              <a:gd name="connsiteY3" fmla="*/ 0 h 4958965"/>
              <a:gd name="connsiteX4" fmla="*/ 134 w 11464877"/>
              <a:gd name="connsiteY4" fmla="*/ 4936446 h 4958965"/>
              <a:gd name="connsiteX5" fmla="*/ 1890169 w 11464877"/>
              <a:gd name="connsiteY5" fmla="*/ 4958965 h 4958965"/>
              <a:gd name="connsiteX6" fmla="*/ 1886008 w 11464877"/>
              <a:gd name="connsiteY6" fmla="*/ 1145420 h 4958965"/>
              <a:gd name="connsiteX0" fmla="*/ 1886008 w 11464877"/>
              <a:gd name="connsiteY0" fmla="*/ 1271856 h 4958965"/>
              <a:gd name="connsiteX1" fmla="*/ 11464877 w 11464877"/>
              <a:gd name="connsiteY1" fmla="*/ 1159486 h 4958965"/>
              <a:gd name="connsiteX2" fmla="*/ 11447302 w 11464877"/>
              <a:gd name="connsiteY2" fmla="*/ 22721 h 4958965"/>
              <a:gd name="connsiteX3" fmla="*/ 0 w 11464877"/>
              <a:gd name="connsiteY3" fmla="*/ 0 h 4958965"/>
              <a:gd name="connsiteX4" fmla="*/ 134 w 11464877"/>
              <a:gd name="connsiteY4" fmla="*/ 4936446 h 4958965"/>
              <a:gd name="connsiteX5" fmla="*/ 1890169 w 11464877"/>
              <a:gd name="connsiteY5" fmla="*/ 4958965 h 4958965"/>
              <a:gd name="connsiteX6" fmla="*/ 1886008 w 11464877"/>
              <a:gd name="connsiteY6" fmla="*/ 1271856 h 4958965"/>
              <a:gd name="connsiteX0" fmla="*/ 1886008 w 11476371"/>
              <a:gd name="connsiteY0" fmla="*/ 1271856 h 4958965"/>
              <a:gd name="connsiteX1" fmla="*/ 11476371 w 11476371"/>
              <a:gd name="connsiteY1" fmla="*/ 1262934 h 4958965"/>
              <a:gd name="connsiteX2" fmla="*/ 11447302 w 11476371"/>
              <a:gd name="connsiteY2" fmla="*/ 22721 h 4958965"/>
              <a:gd name="connsiteX3" fmla="*/ 0 w 11476371"/>
              <a:gd name="connsiteY3" fmla="*/ 0 h 4958965"/>
              <a:gd name="connsiteX4" fmla="*/ 134 w 11476371"/>
              <a:gd name="connsiteY4" fmla="*/ 4936446 h 4958965"/>
              <a:gd name="connsiteX5" fmla="*/ 1890169 w 11476371"/>
              <a:gd name="connsiteY5" fmla="*/ 4958965 h 4958965"/>
              <a:gd name="connsiteX6" fmla="*/ 1886008 w 11476371"/>
              <a:gd name="connsiteY6" fmla="*/ 1271856 h 4958965"/>
              <a:gd name="connsiteX0" fmla="*/ 1886008 w 11476371"/>
              <a:gd name="connsiteY0" fmla="*/ 1271856 h 4958965"/>
              <a:gd name="connsiteX1" fmla="*/ 11476371 w 11476371"/>
              <a:gd name="connsiteY1" fmla="*/ 1251439 h 4958965"/>
              <a:gd name="connsiteX2" fmla="*/ 11447302 w 11476371"/>
              <a:gd name="connsiteY2" fmla="*/ 22721 h 4958965"/>
              <a:gd name="connsiteX3" fmla="*/ 0 w 11476371"/>
              <a:gd name="connsiteY3" fmla="*/ 0 h 4958965"/>
              <a:gd name="connsiteX4" fmla="*/ 134 w 11476371"/>
              <a:gd name="connsiteY4" fmla="*/ 4936446 h 4958965"/>
              <a:gd name="connsiteX5" fmla="*/ 1890169 w 11476371"/>
              <a:gd name="connsiteY5" fmla="*/ 4958965 h 4958965"/>
              <a:gd name="connsiteX6" fmla="*/ 1886008 w 11476371"/>
              <a:gd name="connsiteY6" fmla="*/ 1271856 h 4958965"/>
              <a:gd name="connsiteX0" fmla="*/ 1966466 w 11476371"/>
              <a:gd name="connsiteY0" fmla="*/ 1271856 h 4958965"/>
              <a:gd name="connsiteX1" fmla="*/ 11476371 w 11476371"/>
              <a:gd name="connsiteY1" fmla="*/ 1251439 h 4958965"/>
              <a:gd name="connsiteX2" fmla="*/ 11447302 w 11476371"/>
              <a:gd name="connsiteY2" fmla="*/ 22721 h 4958965"/>
              <a:gd name="connsiteX3" fmla="*/ 0 w 11476371"/>
              <a:gd name="connsiteY3" fmla="*/ 0 h 4958965"/>
              <a:gd name="connsiteX4" fmla="*/ 134 w 11476371"/>
              <a:gd name="connsiteY4" fmla="*/ 4936446 h 4958965"/>
              <a:gd name="connsiteX5" fmla="*/ 1890169 w 11476371"/>
              <a:gd name="connsiteY5" fmla="*/ 4958965 h 4958965"/>
              <a:gd name="connsiteX6" fmla="*/ 1966466 w 11476371"/>
              <a:gd name="connsiteY6" fmla="*/ 1271856 h 4958965"/>
              <a:gd name="connsiteX0" fmla="*/ 1966466 w 11476371"/>
              <a:gd name="connsiteY0" fmla="*/ 1271856 h 4958965"/>
              <a:gd name="connsiteX1" fmla="*/ 11476371 w 11476371"/>
              <a:gd name="connsiteY1" fmla="*/ 1251439 h 4958965"/>
              <a:gd name="connsiteX2" fmla="*/ 11447302 w 11476371"/>
              <a:gd name="connsiteY2" fmla="*/ 22721 h 4958965"/>
              <a:gd name="connsiteX3" fmla="*/ 0 w 11476371"/>
              <a:gd name="connsiteY3" fmla="*/ 0 h 4958965"/>
              <a:gd name="connsiteX4" fmla="*/ 134 w 11476371"/>
              <a:gd name="connsiteY4" fmla="*/ 4936446 h 4958965"/>
              <a:gd name="connsiteX5" fmla="*/ 1959134 w 11476371"/>
              <a:gd name="connsiteY5" fmla="*/ 4958965 h 4958965"/>
              <a:gd name="connsiteX6" fmla="*/ 1966466 w 11476371"/>
              <a:gd name="connsiteY6" fmla="*/ 1271856 h 4958965"/>
              <a:gd name="connsiteX0" fmla="*/ 1966466 w 11482078"/>
              <a:gd name="connsiteY0" fmla="*/ 1271856 h 4958965"/>
              <a:gd name="connsiteX1" fmla="*/ 11476371 w 11482078"/>
              <a:gd name="connsiteY1" fmla="*/ 1251439 h 4958965"/>
              <a:gd name="connsiteX2" fmla="*/ 11481783 w 11482078"/>
              <a:gd name="connsiteY2" fmla="*/ 22721 h 4958965"/>
              <a:gd name="connsiteX3" fmla="*/ 0 w 11482078"/>
              <a:gd name="connsiteY3" fmla="*/ 0 h 4958965"/>
              <a:gd name="connsiteX4" fmla="*/ 134 w 11482078"/>
              <a:gd name="connsiteY4" fmla="*/ 4936446 h 4958965"/>
              <a:gd name="connsiteX5" fmla="*/ 1959134 w 11482078"/>
              <a:gd name="connsiteY5" fmla="*/ 4958965 h 4958965"/>
              <a:gd name="connsiteX6" fmla="*/ 1966466 w 11482078"/>
              <a:gd name="connsiteY6" fmla="*/ 1271856 h 495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82078" h="4958965">
                <a:moveTo>
                  <a:pt x="1966466" y="1271856"/>
                </a:moveTo>
                <a:lnTo>
                  <a:pt x="11476371" y="1251439"/>
                </a:lnTo>
                <a:cubicBezTo>
                  <a:pt x="11474300" y="813976"/>
                  <a:pt x="11483854" y="460184"/>
                  <a:pt x="11481783" y="22721"/>
                </a:cubicBezTo>
                <a:lnTo>
                  <a:pt x="0" y="0"/>
                </a:lnTo>
                <a:cubicBezTo>
                  <a:pt x="45" y="1607168"/>
                  <a:pt x="89" y="3329278"/>
                  <a:pt x="134" y="4936446"/>
                </a:cubicBezTo>
                <a:lnTo>
                  <a:pt x="1959134" y="4958965"/>
                </a:lnTo>
                <a:lnTo>
                  <a:pt x="1966466" y="1271856"/>
                </a:lnTo>
                <a:close/>
              </a:path>
            </a:pathLst>
          </a:custGeom>
          <a:pattFill prst="dkDnDiag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 w="28575" cap="flat">
            <a:solidFill>
              <a:schemeClr val="accent6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72097" y="5424766"/>
            <a:ext cx="8297637" cy="3654954"/>
            <a:chOff x="943459" y="4627696"/>
            <a:chExt cx="11108268" cy="4892986"/>
          </a:xfrm>
        </p:grpSpPr>
        <p:sp>
          <p:nvSpPr>
            <p:cNvPr id="69" name="직사각형 68"/>
            <p:cNvSpPr/>
            <p:nvPr/>
          </p:nvSpPr>
          <p:spPr>
            <a:xfrm>
              <a:off x="943459" y="8211008"/>
              <a:ext cx="11108268" cy="1309674"/>
            </a:xfrm>
            <a:prstGeom prst="rect">
              <a:avLst/>
            </a:prstGeom>
            <a:gradFill flip="none" rotWithShape="1">
              <a:gsLst>
                <a:gs pos="0">
                  <a:srgbClr val="36AFCE">
                    <a:tint val="66000"/>
                    <a:satMod val="160000"/>
                  </a:srgbClr>
                </a:gs>
                <a:gs pos="50000">
                  <a:srgbClr val="36AFCE">
                    <a:tint val="44500"/>
                    <a:satMod val="160000"/>
                  </a:srgbClr>
                </a:gs>
                <a:gs pos="100000">
                  <a:srgbClr val="36AFCE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b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6AFCE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Remote Monitoring Target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6AFCE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003864" y="5075610"/>
              <a:ext cx="7972870" cy="895828"/>
            </a:xfrm>
            <a:prstGeom prst="rect">
              <a:avLst/>
            </a:prstGeom>
            <a:gradFill rotWithShape="1">
              <a:gsLst>
                <a:gs pos="0">
                  <a:srgbClr val="B74919">
                    <a:lumMod val="110000"/>
                    <a:satMod val="105000"/>
                    <a:tint val="67000"/>
                  </a:srgbClr>
                </a:gs>
                <a:gs pos="50000">
                  <a:srgbClr val="B74919">
                    <a:lumMod val="105000"/>
                    <a:satMod val="103000"/>
                    <a:tint val="73000"/>
                  </a:srgbClr>
                </a:gs>
                <a:gs pos="100000">
                  <a:srgbClr val="B74919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Monitoring Core (</a:t>
              </a: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Icinga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153851" y="4632065"/>
              <a:ext cx="3672895" cy="447914"/>
            </a:xfrm>
            <a:prstGeom prst="rect">
              <a:avLst/>
            </a:prstGeom>
            <a:gradFill rotWithShape="1">
              <a:gsLst>
                <a:gs pos="0">
                  <a:srgbClr val="F19D19">
                    <a:satMod val="103000"/>
                    <a:lumMod val="102000"/>
                    <a:tint val="94000"/>
                  </a:srgbClr>
                </a:gs>
                <a:gs pos="50000">
                  <a:srgbClr val="F19D19">
                    <a:satMod val="110000"/>
                    <a:lumMod val="100000"/>
                    <a:shade val="100000"/>
                  </a:srgbClr>
                </a:gs>
                <a:gs pos="100000">
                  <a:srgbClr val="F19D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Livestatus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005374" y="5971438"/>
              <a:ext cx="7971359" cy="447914"/>
            </a:xfrm>
            <a:prstGeom prst="rect">
              <a:avLst/>
            </a:prstGeom>
            <a:gradFill rotWithShape="1">
              <a:gsLst>
                <a:gs pos="0">
                  <a:srgbClr val="F19D19">
                    <a:satMod val="103000"/>
                    <a:lumMod val="102000"/>
                    <a:tint val="94000"/>
                  </a:srgbClr>
                </a:gs>
                <a:gs pos="50000">
                  <a:srgbClr val="F19D19">
                    <a:satMod val="110000"/>
                    <a:lumMod val="100000"/>
                    <a:shade val="100000"/>
                  </a:srgbClr>
                </a:gs>
                <a:gs pos="100000">
                  <a:srgbClr val="F19D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Livecheck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003864" y="6664713"/>
              <a:ext cx="4703097" cy="627080"/>
            </a:xfrm>
            <a:prstGeom prst="rect">
              <a:avLst/>
            </a:prstGeom>
            <a:gradFill rotWithShape="1">
              <a:gsLst>
                <a:gs pos="0">
                  <a:srgbClr val="1D9A78">
                    <a:satMod val="103000"/>
                    <a:lumMod val="102000"/>
                    <a:tint val="94000"/>
                  </a:srgbClr>
                </a:gs>
                <a:gs pos="50000">
                  <a:srgbClr val="1D9A78">
                    <a:satMod val="110000"/>
                    <a:lumMod val="100000"/>
                    <a:shade val="100000"/>
                  </a:srgbClr>
                </a:gs>
                <a:gs pos="100000">
                  <a:srgbClr val="1D9A78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Check_MK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03864" y="8567214"/>
              <a:ext cx="2508319" cy="447914"/>
            </a:xfrm>
            <a:prstGeom prst="rect">
              <a:avLst/>
            </a:prstGeom>
            <a:gradFill rotWithShape="1">
              <a:gsLst>
                <a:gs pos="0">
                  <a:srgbClr val="1D9A78">
                    <a:lumMod val="110000"/>
                    <a:satMod val="105000"/>
                    <a:tint val="67000"/>
                  </a:srgbClr>
                </a:gs>
                <a:gs pos="50000">
                  <a:srgbClr val="1D9A78">
                    <a:lumMod val="105000"/>
                    <a:satMod val="103000"/>
                    <a:tint val="73000"/>
                  </a:srgbClr>
                </a:gs>
                <a:gs pos="100000">
                  <a:srgbClr val="1D9A78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Check_MK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Agent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736139" y="8567214"/>
              <a:ext cx="1970822" cy="447914"/>
            </a:xfrm>
            <a:prstGeom prst="rect">
              <a:avLst/>
            </a:prstGeom>
            <a:gradFill rotWithShape="1">
              <a:gsLst>
                <a:gs pos="0">
                  <a:srgbClr val="B74919">
                    <a:lumMod val="110000"/>
                    <a:satMod val="105000"/>
                    <a:tint val="67000"/>
                  </a:srgbClr>
                </a:gs>
                <a:gs pos="50000">
                  <a:srgbClr val="B74919">
                    <a:lumMod val="105000"/>
                    <a:satMod val="103000"/>
                    <a:tint val="73000"/>
                  </a:srgbClr>
                </a:gs>
                <a:gs pos="100000">
                  <a:srgbClr val="B74919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SNMP Server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274661" y="8567214"/>
              <a:ext cx="1702072" cy="447914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Nagios API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 rot="5400000">
              <a:off x="10821548" y="5193981"/>
              <a:ext cx="1791657" cy="659087"/>
            </a:xfrm>
            <a:prstGeom prst="rect">
              <a:avLst/>
            </a:prstGeom>
            <a:gradFill rotWithShape="1">
              <a:gsLst>
                <a:gs pos="0">
                  <a:srgbClr val="1D6FA9">
                    <a:satMod val="103000"/>
                    <a:lumMod val="102000"/>
                    <a:tint val="94000"/>
                  </a:srgbClr>
                </a:gs>
                <a:gs pos="50000">
                  <a:srgbClr val="1D6FA9">
                    <a:satMod val="110000"/>
                    <a:lumMod val="100000"/>
                    <a:shade val="100000"/>
                  </a:srgbClr>
                </a:gs>
                <a:gs pos="100000">
                  <a:srgbClr val="1D6FA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RRDTool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916329" y="4630867"/>
              <a:ext cx="2060405" cy="332764"/>
            </a:xfrm>
            <a:prstGeom prst="rect">
              <a:avLst/>
            </a:prstGeom>
            <a:gradFill rotWithShape="1">
              <a:gsLst>
                <a:gs pos="0">
                  <a:srgbClr val="B74919">
                    <a:satMod val="103000"/>
                    <a:lumMod val="102000"/>
                    <a:tint val="94000"/>
                  </a:srgbClr>
                </a:gs>
                <a:gs pos="50000">
                  <a:srgbClr val="B74919">
                    <a:satMod val="110000"/>
                    <a:lumMod val="100000"/>
                    <a:shade val="100000"/>
                  </a:srgbClr>
                </a:gs>
                <a:gs pos="100000">
                  <a:srgbClr val="B749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B7491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Database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193904" y="8556361"/>
              <a:ext cx="593813" cy="469617"/>
            </a:xfrm>
            <a:prstGeom prst="rect">
              <a:avLst/>
            </a:prstGeom>
            <a:gradFill rotWithShape="1">
              <a:gsLst>
                <a:gs pos="0">
                  <a:srgbClr val="36AFCE">
                    <a:lumMod val="110000"/>
                    <a:satMod val="105000"/>
                    <a:tint val="67000"/>
                  </a:srgbClr>
                </a:gs>
                <a:gs pos="50000">
                  <a:srgbClr val="36AFCE">
                    <a:lumMod val="105000"/>
                    <a:satMod val="103000"/>
                    <a:tint val="73000"/>
                  </a:srgbClr>
                </a:gs>
                <a:gs pos="100000">
                  <a:srgbClr val="36AFC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Ping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60814" y="8556362"/>
              <a:ext cx="716664" cy="469617"/>
            </a:xfrm>
            <a:prstGeom prst="rect">
              <a:avLst/>
            </a:prstGeom>
            <a:gradFill rotWithShape="1">
              <a:gsLst>
                <a:gs pos="0">
                  <a:srgbClr val="1D6FA9">
                    <a:lumMod val="110000"/>
                    <a:satMod val="105000"/>
                    <a:tint val="67000"/>
                  </a:srgbClr>
                </a:gs>
                <a:gs pos="50000">
                  <a:srgbClr val="1D6FA9">
                    <a:lumMod val="105000"/>
                    <a:satMod val="103000"/>
                    <a:tint val="73000"/>
                  </a:srgbClr>
                </a:gs>
                <a:gs pos="100000">
                  <a:srgbClr val="1D6FA9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Syslog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894833" y="8559758"/>
              <a:ext cx="716664" cy="469617"/>
            </a:xfrm>
            <a:prstGeom prst="rect">
              <a:avLst/>
            </a:prstGeom>
            <a:gradFill rotWithShape="1">
              <a:gsLst>
                <a:gs pos="0">
                  <a:srgbClr val="1D6FA9">
                    <a:lumMod val="110000"/>
                    <a:satMod val="105000"/>
                    <a:tint val="67000"/>
                  </a:srgbClr>
                </a:gs>
                <a:gs pos="50000">
                  <a:srgbClr val="1D6FA9">
                    <a:lumMod val="105000"/>
                    <a:satMod val="103000"/>
                    <a:tint val="73000"/>
                  </a:srgbClr>
                </a:gs>
                <a:gs pos="100000">
                  <a:srgbClr val="1D6FA9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SNMP Traps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>
              <a:off x="3989274" y="7315180"/>
              <a:ext cx="0" cy="8958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cxnSp>
          <p:nvCxnSpPr>
            <p:cNvPr id="92" name="직선 화살표 연결선 91"/>
            <p:cNvCxnSpPr/>
            <p:nvPr/>
          </p:nvCxnSpPr>
          <p:spPr>
            <a:xfrm>
              <a:off x="4258023" y="7315177"/>
              <a:ext cx="0" cy="8958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cxnSp>
          <p:nvCxnSpPr>
            <p:cNvPr id="93" name="직선 화살표 연결선 92"/>
            <p:cNvCxnSpPr/>
            <p:nvPr/>
          </p:nvCxnSpPr>
          <p:spPr>
            <a:xfrm>
              <a:off x="4526771" y="7315180"/>
              <a:ext cx="0" cy="8958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sp>
          <p:nvSpPr>
            <p:cNvPr id="94" name="직사각형 93"/>
            <p:cNvSpPr/>
            <p:nvPr/>
          </p:nvSpPr>
          <p:spPr>
            <a:xfrm>
              <a:off x="3856641" y="7579487"/>
              <a:ext cx="783852" cy="268748"/>
            </a:xfrm>
            <a:prstGeom prst="rect">
              <a:avLst/>
            </a:prstGeom>
            <a:solidFill>
              <a:srgbClr val="E7E6E6">
                <a:alpha val="9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TCP/IP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>
              <a:off x="6408010" y="7315182"/>
              <a:ext cx="0" cy="8958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cxnSp>
          <p:nvCxnSpPr>
            <p:cNvPr id="96" name="직선 화살표 연결선 95"/>
            <p:cNvCxnSpPr/>
            <p:nvPr/>
          </p:nvCxnSpPr>
          <p:spPr>
            <a:xfrm>
              <a:off x="6676759" y="7315180"/>
              <a:ext cx="0" cy="8958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cxnSp>
          <p:nvCxnSpPr>
            <p:cNvPr id="97" name="직선 화살표 연결선 96"/>
            <p:cNvCxnSpPr/>
            <p:nvPr/>
          </p:nvCxnSpPr>
          <p:spPr>
            <a:xfrm>
              <a:off x="6945507" y="7315182"/>
              <a:ext cx="0" cy="89582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sp>
          <p:nvSpPr>
            <p:cNvPr id="98" name="직사각형 97"/>
            <p:cNvSpPr/>
            <p:nvPr/>
          </p:nvSpPr>
          <p:spPr>
            <a:xfrm>
              <a:off x="6296029" y="7579487"/>
              <a:ext cx="783852" cy="268748"/>
            </a:xfrm>
            <a:prstGeom prst="rect">
              <a:avLst/>
            </a:prstGeom>
            <a:solidFill>
              <a:srgbClr val="E7E6E6">
                <a:alpha val="9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SNMP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9" name="직선 화살표 연결선 98"/>
            <p:cNvCxnSpPr/>
            <p:nvPr/>
          </p:nvCxnSpPr>
          <p:spPr>
            <a:xfrm>
              <a:off x="8506976" y="6419352"/>
              <a:ext cx="0" cy="179165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sp>
          <p:nvSpPr>
            <p:cNvPr id="100" name="직사각형 99"/>
            <p:cNvSpPr/>
            <p:nvPr/>
          </p:nvSpPr>
          <p:spPr>
            <a:xfrm rot="5400000">
              <a:off x="7930917" y="7090231"/>
              <a:ext cx="1119785" cy="268748"/>
            </a:xfrm>
            <a:prstGeom prst="rect">
              <a:avLst/>
            </a:prstGeom>
            <a:solidFill>
              <a:srgbClr val="E7E6E6">
                <a:alpha val="9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Inline ICMP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1" name="직선 화살표 연결선 100"/>
            <p:cNvCxnSpPr/>
            <p:nvPr/>
          </p:nvCxnSpPr>
          <p:spPr>
            <a:xfrm>
              <a:off x="9604070" y="7784498"/>
              <a:ext cx="0" cy="447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cxnSp>
          <p:nvCxnSpPr>
            <p:cNvPr id="102" name="직선 화살표 연결선 101"/>
            <p:cNvCxnSpPr/>
            <p:nvPr/>
          </p:nvCxnSpPr>
          <p:spPr>
            <a:xfrm>
              <a:off x="10668457" y="7763091"/>
              <a:ext cx="0" cy="447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sp>
          <p:nvSpPr>
            <p:cNvPr id="103" name="직사각형 102"/>
            <p:cNvSpPr/>
            <p:nvPr/>
          </p:nvSpPr>
          <p:spPr>
            <a:xfrm rot="5400000">
              <a:off x="8972668" y="7147560"/>
              <a:ext cx="1231063" cy="268748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Nagios Plugin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 rot="5400000">
              <a:off x="10047660" y="7147560"/>
              <a:ext cx="1231068" cy="268748"/>
            </a:xfrm>
            <a:prstGeom prst="rect">
              <a:avLst/>
            </a:prstGeom>
            <a:gradFill rotWithShape="1">
              <a:gsLst>
                <a:gs pos="0">
                  <a:sysClr val="windowText" lastClr="000000">
                    <a:lumMod val="110000"/>
                    <a:satMod val="105000"/>
                    <a:tint val="67000"/>
                  </a:sysClr>
                </a:gs>
                <a:gs pos="50000">
                  <a:sysClr val="windowText" lastClr="000000">
                    <a:lumMod val="105000"/>
                    <a:satMod val="103000"/>
                    <a:tint val="73000"/>
                  </a:sysClr>
                </a:gs>
                <a:gs pos="100000">
                  <a:sysClr val="windowText" lastClr="000000"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Nagios Plugin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9453824" y="7956791"/>
              <a:ext cx="1343743" cy="104869"/>
            </a:xfrm>
            <a:prstGeom prst="rect">
              <a:avLst/>
            </a:prstGeom>
            <a:solidFill>
              <a:srgbClr val="E7E6E6">
                <a:alpha val="9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TCP/IP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7" name="직선 화살표 연결선 106"/>
            <p:cNvCxnSpPr/>
            <p:nvPr/>
          </p:nvCxnSpPr>
          <p:spPr>
            <a:xfrm>
              <a:off x="5333017" y="6455013"/>
              <a:ext cx="0" cy="176781"/>
            </a:xfrm>
            <a:prstGeom prst="straightConnector1">
              <a:avLst/>
            </a:prstGeom>
            <a:noFill/>
            <a:ln w="762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  <a:tailEnd type="stealth" w="med" len="sm"/>
            </a:ln>
            <a:effectLst/>
          </p:spPr>
        </p:cxnSp>
        <p:cxnSp>
          <p:nvCxnSpPr>
            <p:cNvPr id="108" name="직선 화살표 연결선 107"/>
            <p:cNvCxnSpPr/>
            <p:nvPr/>
          </p:nvCxnSpPr>
          <p:spPr>
            <a:xfrm>
              <a:off x="9604070" y="6455013"/>
              <a:ext cx="0" cy="176781"/>
            </a:xfrm>
            <a:prstGeom prst="straightConnector1">
              <a:avLst/>
            </a:prstGeom>
            <a:noFill/>
            <a:ln w="762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  <a:tailEnd type="stealth" w="med" len="sm"/>
            </a:ln>
            <a:effectLst/>
          </p:spPr>
        </p:cxnSp>
        <p:cxnSp>
          <p:nvCxnSpPr>
            <p:cNvPr id="109" name="직선 화살표 연결선 108"/>
            <p:cNvCxnSpPr/>
            <p:nvPr/>
          </p:nvCxnSpPr>
          <p:spPr>
            <a:xfrm>
              <a:off x="10668457" y="6455013"/>
              <a:ext cx="0" cy="176781"/>
            </a:xfrm>
            <a:prstGeom prst="straightConnector1">
              <a:avLst/>
            </a:prstGeom>
            <a:noFill/>
            <a:ln w="762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  <a:tailEnd type="stealth" w="med" len="sm"/>
            </a:ln>
            <a:effectLst/>
          </p:spPr>
        </p:cxnSp>
        <p:cxnSp>
          <p:nvCxnSpPr>
            <p:cNvPr id="110" name="직선 화살표 연결선 109"/>
            <p:cNvCxnSpPr/>
            <p:nvPr/>
          </p:nvCxnSpPr>
          <p:spPr>
            <a:xfrm rot="16200000">
              <a:off x="11154707" y="5524715"/>
              <a:ext cx="0" cy="176781"/>
            </a:xfrm>
            <a:prstGeom prst="straightConnector1">
              <a:avLst/>
            </a:prstGeom>
            <a:noFill/>
            <a:ln w="76200" cap="flat" cmpd="sng" algn="ctr">
              <a:solidFill>
                <a:srgbClr val="1D9A78"/>
              </a:solidFill>
              <a:prstDash val="solid"/>
              <a:miter lim="800000"/>
              <a:tailEnd type="stealth" w="med" len="sm"/>
            </a:ln>
            <a:effectLst/>
          </p:spPr>
        </p:cxnSp>
      </p:grpSp>
      <p:grpSp>
        <p:nvGrpSpPr>
          <p:cNvPr id="6" name="그룹 5"/>
          <p:cNvGrpSpPr/>
          <p:nvPr/>
        </p:nvGrpSpPr>
        <p:grpSpPr>
          <a:xfrm>
            <a:off x="2372098" y="4191979"/>
            <a:ext cx="8297636" cy="3853834"/>
            <a:chOff x="943460" y="3272375"/>
            <a:chExt cx="11108267" cy="5159231"/>
          </a:xfrm>
        </p:grpSpPr>
        <p:sp>
          <p:nvSpPr>
            <p:cNvPr id="77" name="직사각형 76"/>
            <p:cNvSpPr/>
            <p:nvPr/>
          </p:nvSpPr>
          <p:spPr>
            <a:xfrm>
              <a:off x="3003863" y="4935487"/>
              <a:ext cx="2060405" cy="335936"/>
            </a:xfrm>
            <a:prstGeom prst="rect">
              <a:avLst/>
            </a:prstGeom>
            <a:gradFill rotWithShape="1">
              <a:gsLst>
                <a:gs pos="0">
                  <a:srgbClr val="1D9A78">
                    <a:lumMod val="110000"/>
                    <a:satMod val="105000"/>
                    <a:tint val="67000"/>
                  </a:srgbClr>
                </a:gs>
                <a:gs pos="50000">
                  <a:srgbClr val="1D9A78">
                    <a:lumMod val="105000"/>
                    <a:satMod val="103000"/>
                    <a:tint val="73000"/>
                  </a:srgbClr>
                </a:gs>
                <a:gs pos="100000">
                  <a:srgbClr val="1D9A78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CMK Notify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60779" y="4937877"/>
              <a:ext cx="1650717" cy="1791656"/>
            </a:xfrm>
            <a:prstGeom prst="rect">
              <a:avLst/>
            </a:prstGeom>
            <a:gradFill rotWithShape="1">
              <a:gsLst>
                <a:gs pos="0">
                  <a:srgbClr val="36AFCE">
                    <a:lumMod val="110000"/>
                    <a:satMod val="105000"/>
                    <a:tint val="67000"/>
                  </a:srgbClr>
                </a:gs>
                <a:gs pos="50000">
                  <a:srgbClr val="36AFCE">
                    <a:lumMod val="105000"/>
                    <a:satMod val="103000"/>
                    <a:tint val="73000"/>
                  </a:srgbClr>
                </a:gs>
                <a:gs pos="100000">
                  <a:srgbClr val="36AFCE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36AFC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Event Daemon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43460" y="3283954"/>
              <a:ext cx="4709840" cy="895828"/>
            </a:xfrm>
            <a:prstGeom prst="rect">
              <a:avLst/>
            </a:prstGeom>
            <a:gradFill rotWithShape="1">
              <a:gsLst>
                <a:gs pos="0">
                  <a:srgbClr val="1D9A78">
                    <a:satMod val="103000"/>
                    <a:lumMod val="102000"/>
                    <a:tint val="94000"/>
                  </a:srgbClr>
                </a:gs>
                <a:gs pos="50000">
                  <a:srgbClr val="1D9A78">
                    <a:satMod val="110000"/>
                    <a:lumMod val="100000"/>
                    <a:shade val="100000"/>
                  </a:srgbClr>
                </a:gs>
                <a:gs pos="100000">
                  <a:srgbClr val="1D9A78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Check_MK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Web UI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754082" y="3283952"/>
              <a:ext cx="1190652" cy="895828"/>
            </a:xfrm>
            <a:prstGeom prst="rect">
              <a:avLst/>
            </a:prstGeom>
            <a:gradFill rotWithShape="1">
              <a:gsLst>
                <a:gs pos="0">
                  <a:srgbClr val="36AFCE">
                    <a:satMod val="103000"/>
                    <a:lumMod val="102000"/>
                    <a:tint val="94000"/>
                  </a:srgbClr>
                </a:gs>
                <a:gs pos="50000">
                  <a:srgbClr val="36AFCE">
                    <a:satMod val="110000"/>
                    <a:lumMod val="100000"/>
                    <a:shade val="100000"/>
                  </a:srgbClr>
                </a:gs>
                <a:gs pos="100000">
                  <a:srgbClr val="36AFCE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kern="1200" spc="-150" dirty="0" err="1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RunDeck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375438" y="3272375"/>
              <a:ext cx="1231765" cy="895828"/>
            </a:xfrm>
            <a:prstGeom prst="rect">
              <a:avLst/>
            </a:prstGeom>
            <a:gradFill rotWithShape="1">
              <a:gsLst>
                <a:gs pos="0">
                  <a:srgbClr val="8BC145">
                    <a:satMod val="103000"/>
                    <a:lumMod val="102000"/>
                    <a:tint val="94000"/>
                  </a:srgbClr>
                </a:gs>
                <a:gs pos="50000">
                  <a:srgbClr val="8BC145">
                    <a:satMod val="110000"/>
                    <a:lumMod val="100000"/>
                    <a:shade val="100000"/>
                  </a:srgbClr>
                </a:gs>
                <a:gs pos="100000">
                  <a:srgbClr val="8BC14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Grafana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0707985" y="3272375"/>
              <a:ext cx="1343742" cy="895828"/>
            </a:xfrm>
            <a:prstGeom prst="rect">
              <a:avLst/>
            </a:prstGeom>
            <a:gradFill rotWithShape="1">
              <a:gsLst>
                <a:gs pos="0">
                  <a:srgbClr val="1D6FA9">
                    <a:satMod val="103000"/>
                    <a:lumMod val="102000"/>
                    <a:tint val="94000"/>
                  </a:srgbClr>
                </a:gs>
                <a:gs pos="50000">
                  <a:srgbClr val="1D6FA9">
                    <a:satMod val="110000"/>
                    <a:lumMod val="100000"/>
                    <a:shade val="100000"/>
                  </a:srgbClr>
                </a:gs>
                <a:gs pos="100000">
                  <a:srgbClr val="1D6FA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PNP-4Nagios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045516" y="3283952"/>
              <a:ext cx="2229140" cy="895828"/>
            </a:xfrm>
            <a:prstGeom prst="rect">
              <a:avLst/>
            </a:prstGeom>
            <a:gradFill rotWithShape="1">
              <a:gsLst>
                <a:gs pos="0">
                  <a:srgbClr val="B74919">
                    <a:satMod val="103000"/>
                    <a:lumMod val="102000"/>
                    <a:tint val="94000"/>
                  </a:srgbClr>
                </a:gs>
                <a:gs pos="50000">
                  <a:srgbClr val="B74919">
                    <a:satMod val="110000"/>
                    <a:lumMod val="100000"/>
                    <a:shade val="100000"/>
                  </a:srgbClr>
                </a:gs>
                <a:gs pos="100000">
                  <a:srgbClr val="B7491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Icinga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Web UI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직선 화살표 연결선 88"/>
            <p:cNvCxnSpPr/>
            <p:nvPr/>
          </p:nvCxnSpPr>
          <p:spPr>
            <a:xfrm flipV="1">
              <a:off x="1301790" y="6819294"/>
              <a:ext cx="0" cy="161231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cxnSp>
          <p:nvCxnSpPr>
            <p:cNvPr id="90" name="직선 화살표 연결선 89"/>
            <p:cNvCxnSpPr/>
            <p:nvPr/>
          </p:nvCxnSpPr>
          <p:spPr>
            <a:xfrm flipV="1">
              <a:off x="2278983" y="6819294"/>
              <a:ext cx="0" cy="161231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stealth" w="med" len="lg"/>
            </a:ln>
            <a:effectLst/>
          </p:spPr>
        </p:cxnSp>
        <p:sp>
          <p:nvSpPr>
            <p:cNvPr id="106" name="직사각형 105"/>
            <p:cNvSpPr/>
            <p:nvPr/>
          </p:nvSpPr>
          <p:spPr>
            <a:xfrm>
              <a:off x="1108417" y="7579487"/>
              <a:ext cx="1388913" cy="268748"/>
            </a:xfrm>
            <a:prstGeom prst="rect">
              <a:avLst/>
            </a:prstGeom>
            <a:solidFill>
              <a:srgbClr val="E7E6E6">
                <a:alpha val="92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TCP or UDP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 flipH="1" flipV="1">
              <a:off x="1802873" y="4436715"/>
              <a:ext cx="12086" cy="268747"/>
            </a:xfrm>
            <a:prstGeom prst="straightConnector1">
              <a:avLst/>
            </a:prstGeom>
            <a:noFill/>
            <a:ln w="76200" cap="flat" cmpd="sng" algn="ctr">
              <a:solidFill>
                <a:srgbClr val="1D9A78"/>
              </a:solidFill>
              <a:prstDash val="solid"/>
              <a:miter lim="800000"/>
              <a:tailEnd type="stealth" w="med" len="sm"/>
            </a:ln>
            <a:effectLst/>
          </p:spPr>
        </p:cxnSp>
        <p:cxnSp>
          <p:nvCxnSpPr>
            <p:cNvPr id="112" name="직선 화살표 연결선 111"/>
            <p:cNvCxnSpPr/>
            <p:nvPr/>
          </p:nvCxnSpPr>
          <p:spPr>
            <a:xfrm flipH="1" flipV="1">
              <a:off x="4034066" y="4433131"/>
              <a:ext cx="12086" cy="268747"/>
            </a:xfrm>
            <a:prstGeom prst="straightConnector1">
              <a:avLst/>
            </a:prstGeom>
            <a:noFill/>
            <a:ln w="76200" cap="flat" cmpd="sng" algn="ctr">
              <a:solidFill>
                <a:srgbClr val="1D9A78"/>
              </a:solidFill>
              <a:prstDash val="solid"/>
              <a:miter lim="800000"/>
              <a:tailEnd type="stealth" w="med" len="sm"/>
            </a:ln>
            <a:effectLst/>
          </p:spPr>
        </p:cxnSp>
        <p:cxnSp>
          <p:nvCxnSpPr>
            <p:cNvPr id="113" name="직선 화살표 연결선 112"/>
            <p:cNvCxnSpPr/>
            <p:nvPr/>
          </p:nvCxnSpPr>
          <p:spPr>
            <a:xfrm flipH="1" flipV="1">
              <a:off x="5355412" y="4430147"/>
              <a:ext cx="12086" cy="268747"/>
            </a:xfrm>
            <a:prstGeom prst="straightConnector1">
              <a:avLst/>
            </a:prstGeom>
            <a:noFill/>
            <a:ln w="76200" cap="flat" cmpd="sng" algn="ctr">
              <a:solidFill>
                <a:srgbClr val="1D9A78"/>
              </a:solidFill>
              <a:prstDash val="solid"/>
              <a:miter lim="800000"/>
              <a:tailEnd type="stealth" w="med" len="sm"/>
            </a:ln>
            <a:effectLst/>
          </p:spPr>
        </p:cxnSp>
        <p:cxnSp>
          <p:nvCxnSpPr>
            <p:cNvPr id="114" name="직선 화살표 연결선 113"/>
            <p:cNvCxnSpPr/>
            <p:nvPr/>
          </p:nvCxnSpPr>
          <p:spPr>
            <a:xfrm flipH="1" flipV="1">
              <a:off x="6282969" y="4436196"/>
              <a:ext cx="12086" cy="268747"/>
            </a:xfrm>
            <a:prstGeom prst="straightConnector1">
              <a:avLst/>
            </a:prstGeom>
            <a:noFill/>
            <a:ln w="76200" cap="flat" cmpd="sng" algn="ctr">
              <a:solidFill>
                <a:srgbClr val="1D9A78"/>
              </a:solidFill>
              <a:prstDash val="solid"/>
              <a:miter lim="800000"/>
              <a:tailEnd type="stealth" w="med" len="sm"/>
            </a:ln>
            <a:effectLst/>
          </p:spPr>
        </p:cxnSp>
        <p:cxnSp>
          <p:nvCxnSpPr>
            <p:cNvPr id="115" name="직선 화살표 연결선 114"/>
            <p:cNvCxnSpPr/>
            <p:nvPr/>
          </p:nvCxnSpPr>
          <p:spPr>
            <a:xfrm flipH="1" flipV="1">
              <a:off x="9095494" y="4439268"/>
              <a:ext cx="12086" cy="268747"/>
            </a:xfrm>
            <a:prstGeom prst="straightConnector1">
              <a:avLst/>
            </a:prstGeom>
            <a:noFill/>
            <a:ln w="76200" cap="flat" cmpd="sng" algn="ctr">
              <a:solidFill>
                <a:srgbClr val="1D9A78"/>
              </a:solidFill>
              <a:prstDash val="solid"/>
              <a:miter lim="800000"/>
              <a:tailEnd type="stealth" w="med" len="sm"/>
            </a:ln>
            <a:effectLst/>
          </p:spPr>
        </p:cxnSp>
        <p:cxnSp>
          <p:nvCxnSpPr>
            <p:cNvPr id="116" name="직선 화살표 연결선 115"/>
            <p:cNvCxnSpPr/>
            <p:nvPr/>
          </p:nvCxnSpPr>
          <p:spPr>
            <a:xfrm flipH="1" flipV="1">
              <a:off x="11717376" y="4436387"/>
              <a:ext cx="12086" cy="268747"/>
            </a:xfrm>
            <a:prstGeom prst="straightConnector1">
              <a:avLst/>
            </a:prstGeom>
            <a:noFill/>
            <a:ln w="76200" cap="flat" cmpd="sng" algn="ctr">
              <a:solidFill>
                <a:srgbClr val="1D9A78"/>
              </a:solidFill>
              <a:prstDash val="solid"/>
              <a:miter lim="800000"/>
              <a:tailEnd type="stealth" w="med" len="sm"/>
            </a:ln>
            <a:effectLst/>
          </p:spPr>
        </p:cxnSp>
        <p:cxnSp>
          <p:nvCxnSpPr>
            <p:cNvPr id="117" name="직선 화살표 연결선 116"/>
            <p:cNvCxnSpPr/>
            <p:nvPr/>
          </p:nvCxnSpPr>
          <p:spPr>
            <a:xfrm rot="18900000" flipH="1" flipV="1">
              <a:off x="10783776" y="4433130"/>
              <a:ext cx="12086" cy="268747"/>
            </a:xfrm>
            <a:prstGeom prst="straightConnector1">
              <a:avLst/>
            </a:prstGeom>
            <a:noFill/>
            <a:ln w="76200" cap="flat" cmpd="sng" algn="ctr">
              <a:solidFill>
                <a:srgbClr val="1D9A78"/>
              </a:solidFill>
              <a:prstDash val="solid"/>
              <a:miter lim="800000"/>
              <a:tailEnd type="stealth" w="med" len="sm"/>
            </a:ln>
            <a:effectLst/>
          </p:spPr>
        </p:cxnSp>
      </p:grpSp>
      <p:sp>
        <p:nvSpPr>
          <p:cNvPr id="61" name="Oval 14"/>
          <p:cNvSpPr>
            <a:spLocks noChangeArrowheads="1"/>
          </p:cNvSpPr>
          <p:nvPr/>
        </p:nvSpPr>
        <p:spPr bwMode="auto">
          <a:xfrm>
            <a:off x="3582455" y="3526376"/>
            <a:ext cx="321709" cy="32516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prstShdw prst="shdw18" dist="17961" dir="13500000">
              <a:srgbClr val="C5E8BE">
                <a:gamma/>
                <a:shade val="60000"/>
                <a:invGamma/>
              </a:srgbClr>
            </a:prstShdw>
          </a:effectLst>
        </p:spPr>
        <p:txBody>
          <a:bodyPr wrap="square" anchor="ctr"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lt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97617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01-iPad-Air-Mock-up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b="22306"/>
          <a:stretch>
            <a:fillRect/>
          </a:stretch>
        </p:blipFill>
        <p:spPr>
          <a:xfrm rot="20932332">
            <a:off x="882819" y="2801511"/>
            <a:ext cx="5366291" cy="5683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9" y="0"/>
                </a:moveTo>
                <a:lnTo>
                  <a:pt x="700" y="0"/>
                </a:lnTo>
                <a:lnTo>
                  <a:pt x="0" y="3361"/>
                </a:lnTo>
                <a:lnTo>
                  <a:pt x="0" y="16178"/>
                </a:lnTo>
                <a:lnTo>
                  <a:pt x="20525" y="21600"/>
                </a:lnTo>
                <a:lnTo>
                  <a:pt x="21600" y="16439"/>
                </a:lnTo>
                <a:lnTo>
                  <a:pt x="21599" y="0"/>
                </a:lnTo>
                <a:close/>
              </a:path>
            </a:pathLst>
          </a:custGeom>
        </p:spPr>
      </p:pic>
      <p:pic>
        <p:nvPicPr>
          <p:cNvPr id="595" name="black-and-white-apple-desk-macbook-pro-2.jpg"/>
          <p:cNvPicPr>
            <a:picLocks noGrp="1" noChangeAspect="1"/>
          </p:cNvPicPr>
          <p:nvPr>
            <p:ph type="pic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" t="788" r="-1224" b="-788"/>
          <a:stretch/>
        </p:blipFill>
        <p:spPr>
          <a:xfrm>
            <a:off x="1111876" y="3065170"/>
            <a:ext cx="5031346" cy="4911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51" y="0"/>
                </a:moveTo>
                <a:lnTo>
                  <a:pt x="0" y="3622"/>
                </a:lnTo>
                <a:lnTo>
                  <a:pt x="3116" y="19920"/>
                </a:lnTo>
                <a:lnTo>
                  <a:pt x="21600" y="21600"/>
                </a:lnTo>
                <a:lnTo>
                  <a:pt x="17451" y="0"/>
                </a:lnTo>
                <a:close/>
              </a:path>
            </a:pathLst>
          </a:custGeom>
        </p:spPr>
      </p:pic>
      <p:sp>
        <p:nvSpPr>
          <p:cNvPr id="596" name="Shape 596"/>
          <p:cNvSpPr>
            <a:spLocks noGrp="1"/>
          </p:cNvSpPr>
          <p:nvPr>
            <p:ph type="body" idx="15"/>
          </p:nvPr>
        </p:nvSpPr>
        <p:spPr>
          <a:xfrm>
            <a:off x="7306280" y="4420115"/>
            <a:ext cx="475025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이제는 시스템 운영도 개발이 필요한 시대</a:t>
            </a:r>
            <a:r>
              <a:rPr lang="en-US" altLang="ko-KR" dirty="0"/>
              <a:t>, DevOps, </a:t>
            </a:r>
            <a:r>
              <a:rPr lang="en-US" altLang="ko-KR" dirty="0" err="1"/>
              <a:t>ChatOps</a:t>
            </a:r>
            <a:endParaRPr dirty="0"/>
          </a:p>
        </p:txBody>
      </p:sp>
      <p:sp>
        <p:nvSpPr>
          <p:cNvPr id="597" name="Shape 597"/>
          <p:cNvSpPr>
            <a:spLocks noGrp="1"/>
          </p:cNvSpPr>
          <p:nvPr>
            <p:ph type="body" idx="16"/>
          </p:nvPr>
        </p:nvSpPr>
        <p:spPr>
          <a:xfrm>
            <a:off x="7306279" y="5482037"/>
            <a:ext cx="475025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시스템운영이 지루한 일이라 기피하시던 분들에게도</a:t>
            </a:r>
            <a:endParaRPr dirty="0"/>
          </a:p>
        </p:txBody>
      </p:sp>
      <p:sp>
        <p:nvSpPr>
          <p:cNvPr id="598" name="Shape 598"/>
          <p:cNvSpPr>
            <a:spLocks noGrp="1"/>
          </p:cNvSpPr>
          <p:nvPr>
            <p:ph type="body" idx="17"/>
          </p:nvPr>
        </p:nvSpPr>
        <p:spPr>
          <a:xfrm>
            <a:off x="7324756" y="6545308"/>
            <a:ext cx="473177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재미난 개발을 함께 할 수 있는 일자리로 적극 권장 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602" name="Shape 602"/>
          <p:cNvSpPr>
            <a:spLocks noGrp="1"/>
          </p:cNvSpPr>
          <p:nvPr>
            <p:ph type="title"/>
          </p:nvPr>
        </p:nvSpPr>
        <p:spPr>
          <a:xfrm>
            <a:off x="6286501" y="1466604"/>
            <a:ext cx="5770034" cy="2479042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함께 해요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6508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8332"/>
                </a:lnTo>
                <a:lnTo>
                  <a:pt x="21600" y="21600"/>
                </a:lnTo>
                <a:lnTo>
                  <a:pt x="21600" y="3268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584" name="Shape 5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585" name="Shape 5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90045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" y="0"/>
                </a:moveTo>
                <a:lnTo>
                  <a:pt x="21600" y="0"/>
                </a:lnTo>
                <a:lnTo>
                  <a:pt x="21600" y="19428"/>
                </a:lnTo>
                <a:lnTo>
                  <a:pt x="0" y="21600"/>
                </a:lnTo>
                <a:lnTo>
                  <a:pt x="1" y="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pic>
        <p:nvPicPr>
          <p:cNvPr id="529" name="Apple-MacBook-Angled-Vector-MockUp-P-Px.com.pn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30" name="black-and-white-apple-desk-macbook-pro-2.jpg"/>
          <p:cNvPicPr>
            <a:picLocks noGrp="1" noChangeAspect="1"/>
          </p:cNvPicPr>
          <p:nvPr>
            <p:ph type="pic" idx="16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3" y="4619223"/>
            <a:ext cx="5039932" cy="3820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736" y="21156"/>
                </a:lnTo>
                <a:lnTo>
                  <a:pt x="21600" y="21600"/>
                </a:lnTo>
                <a:lnTo>
                  <a:pt x="18417" y="260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38" name="Shape 538"/>
          <p:cNvSpPr>
            <a:spLocks noGrp="1"/>
          </p:cNvSpPr>
          <p:nvPr>
            <p:ph type="title"/>
          </p:nvPr>
        </p:nvSpPr>
        <p:spPr>
          <a:xfrm>
            <a:off x="5547002" y="1333237"/>
            <a:ext cx="6393456" cy="1102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800" dirty="0"/>
              <a:t>차  례</a:t>
            </a:r>
            <a:endParaRPr sz="4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7310705" y="2805175"/>
            <a:ext cx="2866050" cy="2913373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/>
              <a:t>자원 소개</a:t>
            </a:r>
            <a:endParaRPr lang="en-US" altLang="ko-KR" sz="4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/>
              <a:t>운용 기술</a:t>
            </a:r>
            <a:endParaRPr lang="en-US" altLang="ko-KR" sz="4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/>
              <a:t>추후 계획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black-and-white-apple-desk-macbook-pro-2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9"/>
          <a:stretch/>
        </p:blipFill>
        <p:spPr>
          <a:xfrm>
            <a:off x="-2" y="-26005"/>
            <a:ext cx="13019063" cy="729432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5755583"/>
            <a:ext cx="13019062" cy="1852303"/>
          </a:xfrm>
          <a:prstGeom prst="rect">
            <a:avLst/>
          </a:prstGeom>
          <a:solidFill>
            <a:srgbClr val="FBBF56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직각 삼각형 2"/>
          <p:cNvSpPr/>
          <p:nvPr/>
        </p:nvSpPr>
        <p:spPr>
          <a:xfrm>
            <a:off x="0" y="4733880"/>
            <a:ext cx="13019062" cy="1021704"/>
          </a:xfrm>
          <a:prstGeom prst="rtTriangle">
            <a:avLst/>
          </a:prstGeom>
          <a:solidFill>
            <a:srgbClr val="FBBF56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1" name="Shape 541"/>
          <p:cNvSpPr>
            <a:spLocks noGrp="1"/>
          </p:cNvSpPr>
          <p:nvPr>
            <p:ph type="title"/>
          </p:nvPr>
        </p:nvSpPr>
        <p:spPr>
          <a:xfrm>
            <a:off x="4062420" y="5756939"/>
            <a:ext cx="4893401" cy="11172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altLang="ko-KR" sz="6600" dirty="0">
                <a:solidFill>
                  <a:schemeClr val="tx1"/>
                </a:solidFill>
              </a:rPr>
              <a:t>1. </a:t>
            </a:r>
            <a:r>
              <a:rPr lang="ko-KR" altLang="en-US" sz="6600" dirty="0">
                <a:solidFill>
                  <a:schemeClr val="tx1"/>
                </a:solidFill>
              </a:rPr>
              <a:t>자원 소개</a:t>
            </a:r>
            <a:endParaRPr sz="6600" dirty="0">
              <a:solidFill>
                <a:schemeClr val="tx1"/>
              </a:solidFill>
            </a:endParaRPr>
          </a:p>
        </p:txBody>
      </p:sp>
      <p:sp>
        <p:nvSpPr>
          <p:cNvPr id="5" name="Shape 536"/>
          <p:cNvSpPr txBox="1">
            <a:spLocks/>
          </p:cNvSpPr>
          <p:nvPr/>
        </p:nvSpPr>
        <p:spPr>
          <a:xfrm>
            <a:off x="437512" y="7425864"/>
            <a:ext cx="12143216" cy="677108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 eaLnBrk="1" latinLnBrk="1" hangingPunct="1">
              <a:defRPr sz="3200"/>
            </a:lvl1pPr>
            <a:lvl2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5pPr>
            <a:lvl6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6pPr>
            <a:lvl7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7pPr>
            <a:lvl8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8pPr>
            <a:lvl9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9pPr>
          </a:lstStyle>
          <a:p>
            <a:pPr algn="ctr"/>
            <a:r>
              <a:rPr lang="en-US" altLang="ko-KR" sz="4000" dirty="0"/>
              <a:t>600</a:t>
            </a:r>
            <a:r>
              <a:rPr lang="ko-KR" altLang="en-US" sz="4000" dirty="0"/>
              <a:t>대의 서버와 </a:t>
            </a:r>
            <a:r>
              <a:rPr lang="en-US" altLang="ko-KR" sz="4000" dirty="0"/>
              <a:t>11.5PB</a:t>
            </a:r>
            <a:r>
              <a:rPr lang="ko-KR" altLang="en-US" sz="4000" dirty="0"/>
              <a:t> 의 저장장치</a:t>
            </a:r>
          </a:p>
        </p:txBody>
      </p:sp>
    </p:spTree>
    <p:extLst>
      <p:ext uri="{BB962C8B-B14F-4D97-AF65-F5344CB8AC3E}">
        <p14:creationId xmlns:p14="http://schemas.microsoft.com/office/powerpoint/2010/main" val="147309141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endParaRPr lang="ko-KR" altLang="en-US" dirty="0"/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대규모 컴퓨팅 자원 운영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42" y="1647028"/>
            <a:ext cx="10101084" cy="80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9351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코드로 설치되는 시스템</a:t>
            </a: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대규모이다 보니 자동화</a:t>
            </a:r>
            <a:endParaRPr dirty="0"/>
          </a:p>
        </p:txBody>
      </p:sp>
      <p:pic>
        <p:nvPicPr>
          <p:cNvPr id="3" name="기술직-슈퍼컴퓨팅분야 응시자-김정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245"/>
          <a:stretch/>
        </p:blipFill>
        <p:spPr>
          <a:xfrm>
            <a:off x="1968264" y="2349439"/>
            <a:ext cx="9091917" cy="65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577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큰 것만 세면 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개쯤</a:t>
            </a: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자동화된 운영을 위해 필요한 프로그램</a:t>
            </a:r>
            <a:endParaRPr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60" y="2326054"/>
            <a:ext cx="8299677" cy="664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2457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699" name="Shape 699"/>
          <p:cNvSpPr>
            <a:spLocks noGrp="1"/>
          </p:cNvSpPr>
          <p:nvPr>
            <p:ph type="body" idx="14"/>
          </p:nvPr>
        </p:nvSpPr>
        <p:spPr>
          <a:xfrm>
            <a:off x="1111810" y="1803351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모두를 위해 만들어진 프로그램으로는 우리를 만족 시킬 수 없어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0" name="Shape 700"/>
          <p:cNvSpPr>
            <a:spLocks noGrp="1"/>
          </p:cNvSpPr>
          <p:nvPr>
            <p:ph type="body" idx="15"/>
          </p:nvPr>
        </p:nvSpPr>
        <p:spPr>
          <a:xfrm>
            <a:off x="5008517" y="555127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idx="16"/>
          </p:nvPr>
        </p:nvSpPr>
        <p:spPr>
          <a:xfrm>
            <a:off x="6300273" y="337216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6385883" y="422662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948266" y="902525"/>
            <a:ext cx="11108268" cy="8818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우리 환경에 맞추기 위해 개발한 코드</a:t>
            </a:r>
            <a:endParaRPr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62" y="4958711"/>
            <a:ext cx="4811897" cy="29041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10" y="4958711"/>
            <a:ext cx="5111036" cy="2611116"/>
          </a:xfrm>
          <a:prstGeom prst="rect">
            <a:avLst/>
          </a:prstGeom>
        </p:spPr>
      </p:pic>
      <p:sp>
        <p:nvSpPr>
          <p:cNvPr id="12" name="Shape 723"/>
          <p:cNvSpPr>
            <a:spLocks noGrp="1"/>
          </p:cNvSpPr>
          <p:nvPr>
            <p:ph type="body" idx="36"/>
          </p:nvPr>
        </p:nvSpPr>
        <p:spPr>
          <a:xfrm>
            <a:off x="3193580" y="2613884"/>
            <a:ext cx="6649207" cy="1950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요구하는 환경이 서로 다르고 필요로 하는 프로그램들이 다르다 보니</a:t>
            </a:r>
            <a:r>
              <a:rPr lang="en-US" altLang="ko-KR" sz="2800" dirty="0"/>
              <a:t>,</a:t>
            </a:r>
            <a:r>
              <a:rPr lang="ko-KR" altLang="en-US" sz="2800" dirty="0"/>
              <a:t> 다양한 언어를 사용하여 자동화 코드 개발 </a:t>
            </a:r>
            <a:r>
              <a:rPr lang="en-US" altLang="ko-KR" sz="2800" dirty="0"/>
              <a:t>(Python, Ruby, BASH, Puppet, </a:t>
            </a:r>
            <a:r>
              <a:rPr lang="en-US" altLang="ko-KR" sz="2800" dirty="0" err="1"/>
              <a:t>Ansible</a:t>
            </a:r>
            <a:r>
              <a:rPr lang="en-US" altLang="ko-KR" sz="2800" dirty="0"/>
              <a:t>, C, C++, Java)</a:t>
            </a:r>
            <a:endParaRPr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540224" y="4934946"/>
            <a:ext cx="7955917" cy="528691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7093" tIns="27093" rIns="27093" bIns="27093" numCol="1" spcCol="38100" rtlCol="0" anchor="ctr">
            <a:spAutoFit/>
          </a:bodyPr>
          <a:lstStyle/>
          <a:p>
            <a:pPr marL="0" marR="0" indent="0" algn="r" defTabSz="32512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555555"/>
                </a:solidFill>
                <a:effectLst/>
                <a:uFillTx/>
                <a:latin typeface="+mn-lt"/>
                <a:ea typeface="+mn-ea"/>
                <a:cs typeface="+mj-cs"/>
                <a:sym typeface="Avenir Next"/>
              </a:rPr>
              <a:t>지금까지 </a:t>
            </a: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555555"/>
                </a:solidFill>
                <a:effectLst/>
                <a:uFillTx/>
                <a:latin typeface="+mn-lt"/>
                <a:ea typeface="+mn-ea"/>
                <a:cs typeface="+mj-cs"/>
                <a:sym typeface="Avenir Next"/>
              </a:rPr>
              <a:t>54,000 </a:t>
            </a:r>
            <a:r>
              <a:rPr kumimoji="0" lang="ko-KR" altLang="en-US" sz="2800" b="0" i="0" u="none" strike="noStrike" cap="none" spc="0" normalizeH="0" baseline="0" dirty="0">
                <a:ln>
                  <a:noFill/>
                </a:ln>
                <a:solidFill>
                  <a:srgbClr val="555555"/>
                </a:solidFill>
                <a:effectLst/>
                <a:uFillTx/>
                <a:latin typeface="+mn-lt"/>
                <a:ea typeface="+mn-ea"/>
                <a:cs typeface="+mj-cs"/>
                <a:sym typeface="Avenir Next"/>
              </a:rPr>
              <a:t>줄</a:t>
            </a: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rgbClr val="555555"/>
                </a:solidFill>
                <a:effectLst/>
                <a:uFillTx/>
                <a:latin typeface="+mn-lt"/>
                <a:ea typeface="+mn-ea"/>
                <a:cs typeface="+mj-cs"/>
                <a:sym typeface="Avenir Next"/>
              </a:rPr>
              <a:t>,</a:t>
            </a:r>
            <a:r>
              <a:rPr kumimoji="0" lang="en-US" altLang="ko-KR" sz="2800" b="0" i="0" u="none" strike="noStrike" cap="none" spc="0" normalizeH="0" dirty="0">
                <a:ln>
                  <a:noFill/>
                </a:ln>
                <a:solidFill>
                  <a:srgbClr val="555555"/>
                </a:solidFill>
                <a:effectLst/>
                <a:uFillTx/>
                <a:latin typeface="+mn-lt"/>
                <a:ea typeface="+mn-ea"/>
                <a:cs typeface="+mj-cs"/>
                <a:sym typeface="Avenir Next"/>
              </a:rPr>
              <a:t> </a:t>
            </a:r>
            <a:r>
              <a:rPr kumimoji="0" lang="ko-KR" altLang="en-US" sz="2800" b="0" i="0" u="none" strike="noStrike" cap="none" spc="0" normalizeH="0" dirty="0">
                <a:ln>
                  <a:noFill/>
                </a:ln>
                <a:solidFill>
                  <a:srgbClr val="555555"/>
                </a:solidFill>
                <a:effectLst/>
                <a:uFillTx/>
                <a:latin typeface="+mn-lt"/>
                <a:ea typeface="+mn-ea"/>
                <a:cs typeface="+mj-cs"/>
                <a:sym typeface="Avenir Next"/>
              </a:rPr>
              <a:t>백만 글자의 자동화코드 작성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555555"/>
              </a:solidFill>
              <a:effectLst/>
              <a:uFillTx/>
              <a:latin typeface="+mn-lt"/>
              <a:ea typeface="+mn-ea"/>
              <a:cs typeface="+mj-cs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36948494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black-and-white-apple-desk-macbook-pro-2.jpg"/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8"/>
          <a:stretch/>
        </p:blipFill>
        <p:spPr>
          <a:xfrm>
            <a:off x="-2415" y="-26005"/>
            <a:ext cx="13013084" cy="67616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5755583"/>
            <a:ext cx="13019062" cy="1852303"/>
          </a:xfrm>
          <a:prstGeom prst="rect">
            <a:avLst/>
          </a:prstGeom>
          <a:solidFill>
            <a:srgbClr val="FBBF56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직각 삼각형 2"/>
          <p:cNvSpPr/>
          <p:nvPr/>
        </p:nvSpPr>
        <p:spPr>
          <a:xfrm>
            <a:off x="0" y="4733880"/>
            <a:ext cx="13019062" cy="1021704"/>
          </a:xfrm>
          <a:prstGeom prst="rtTriangle">
            <a:avLst/>
          </a:prstGeom>
          <a:solidFill>
            <a:srgbClr val="FBBF56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1" name="Shape 541"/>
          <p:cNvSpPr>
            <a:spLocks noGrp="1"/>
          </p:cNvSpPr>
          <p:nvPr>
            <p:ph type="title"/>
          </p:nvPr>
        </p:nvSpPr>
        <p:spPr>
          <a:xfrm>
            <a:off x="4062420" y="5758456"/>
            <a:ext cx="4893401" cy="11172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altLang="ko-KR" sz="6600" dirty="0">
                <a:solidFill>
                  <a:schemeClr val="tx1"/>
                </a:solidFill>
              </a:rPr>
              <a:t>2. </a:t>
            </a:r>
            <a:r>
              <a:rPr lang="ko-KR" altLang="en-US" sz="6600" dirty="0">
                <a:solidFill>
                  <a:schemeClr val="tx1"/>
                </a:solidFill>
              </a:rPr>
              <a:t>운영 기술</a:t>
            </a:r>
            <a:endParaRPr sz="6600" dirty="0">
              <a:solidFill>
                <a:schemeClr val="tx1"/>
              </a:solidFill>
            </a:endParaRPr>
          </a:p>
        </p:txBody>
      </p:sp>
      <p:sp>
        <p:nvSpPr>
          <p:cNvPr id="5" name="Shape 536"/>
          <p:cNvSpPr txBox="1">
            <a:spLocks/>
          </p:cNvSpPr>
          <p:nvPr/>
        </p:nvSpPr>
        <p:spPr>
          <a:xfrm>
            <a:off x="437512" y="7427381"/>
            <a:ext cx="12143216" cy="677108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 eaLnBrk="1" latinLnBrk="1" hangingPunct="1">
              <a:defRPr sz="3200"/>
            </a:lvl1pPr>
            <a:lvl2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2pPr>
            <a:lvl3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3pPr>
            <a:lvl4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4pPr>
            <a:lvl5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5pPr>
            <a:lvl6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6pPr>
            <a:lvl7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7pPr>
            <a:lvl8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8pPr>
            <a:lvl9pPr algn="ctr" eaLnBrk="1" latinLnBrk="1" hangingPunct="1">
              <a:lnSpc>
                <a:spcPct val="80000"/>
              </a:lnSpc>
              <a:spcBef>
                <a:spcPts val="1000"/>
              </a:spcBef>
              <a:defRPr sz="4200" spc="-42">
                <a:solidFill>
                  <a:srgbClr val="414141"/>
                </a:solidFill>
                <a:latin typeface="+mn-lt"/>
                <a:ea typeface="+mn-ea"/>
                <a:cs typeface="+mn-cs"/>
                <a:sym typeface="Avenir Book"/>
              </a:defRPr>
            </a:lvl9pPr>
          </a:lstStyle>
          <a:p>
            <a:pPr algn="ctr"/>
            <a:r>
              <a:rPr lang="ko-KR" altLang="en-US" sz="4000" dirty="0"/>
              <a:t>컴퓨팅 자원 관리 시스템</a:t>
            </a:r>
          </a:p>
        </p:txBody>
      </p:sp>
    </p:spTree>
    <p:extLst>
      <p:ext uri="{BB962C8B-B14F-4D97-AF65-F5344CB8AC3E}">
        <p14:creationId xmlns:p14="http://schemas.microsoft.com/office/powerpoint/2010/main" val="266383975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/>
          </p:cNvSpPr>
          <p:nvPr>
            <p:ph type="body" idx="13"/>
          </p:nvPr>
        </p:nvSpPr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726" name="Shape 726"/>
          <p:cNvSpPr>
            <a:spLocks noGrp="1"/>
          </p:cNvSpPr>
          <p:nvPr>
            <p:ph type="body" idx="14"/>
          </p:nvPr>
        </p:nvSpPr>
        <p:spPr>
          <a:xfrm>
            <a:off x="1111810" y="1804153"/>
            <a:ext cx="10812749" cy="435823"/>
          </a:xfrm>
          <a:prstGeom prst="rect">
            <a:avLst/>
          </a:prstGeom>
          <a:ln w="3175">
            <a:miter lim="400000"/>
          </a:ln>
        </p:spPr>
        <p:txBody>
          <a:bodyPr lIns="0" tIns="0" rIns="0" bIns="0">
            <a:noAutofit/>
          </a:bodyPr>
          <a:lstStyle/>
          <a:p>
            <a:r>
              <a:rPr lang="ko-KR" altLang="en-US" sz="2400" b="1" dirty="0">
                <a:ea typeface="맑은 고딕" panose="020B0503020000020004" pitchFamily="50" charset="-127"/>
              </a:rPr>
              <a:t>자동화되고 지능화된 시스템 개발</a:t>
            </a:r>
            <a:endParaRPr sz="2400" b="1" dirty="0">
              <a:ea typeface="맑은 고딕" panose="020B0503020000020004" pitchFamily="50" charset="-127"/>
            </a:endParaRPr>
          </a:p>
        </p:txBody>
      </p:sp>
      <p:sp>
        <p:nvSpPr>
          <p:cNvPr id="727" name="Shape 727"/>
          <p:cNvSpPr>
            <a:spLocks noGrp="1"/>
          </p:cNvSpPr>
          <p:nvPr>
            <p:ph type="body" idx="15"/>
          </p:nvPr>
        </p:nvSpPr>
        <p:spPr>
          <a:xfrm>
            <a:off x="5008517" y="555929"/>
            <a:ext cx="3019334" cy="1"/>
          </a:xfrm>
          <a:prstGeom prst="line">
            <a:avLst/>
          </a:prstGeom>
        </p:spPr>
        <p:txBody>
          <a:bodyPr/>
          <a:lstStyle/>
          <a:p>
            <a:pPr defTabSz="587022">
              <a:lnSpc>
                <a:spcPct val="100000"/>
              </a:lnSpc>
              <a:spcBef>
                <a:spcPts val="0"/>
              </a:spcBef>
              <a:defRPr sz="22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28" name="Shape 728"/>
          <p:cNvSpPr>
            <a:spLocks noGrp="1"/>
          </p:cNvSpPr>
          <p:nvPr>
            <p:ph type="body" idx="16"/>
          </p:nvPr>
        </p:nvSpPr>
        <p:spPr>
          <a:xfrm>
            <a:off x="6300273" y="338018"/>
            <a:ext cx="435822" cy="435823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29" name="Shape 729"/>
          <p:cNvSpPr>
            <a:spLocks noGrp="1"/>
          </p:cNvSpPr>
          <p:nvPr>
            <p:ph type="sldNum" sz="quarter" idx="2"/>
          </p:nvPr>
        </p:nvSpPr>
        <p:spPr>
          <a:xfrm>
            <a:off x="6385883" y="411274"/>
            <a:ext cx="264602" cy="2649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730" name="Shape 730"/>
          <p:cNvSpPr>
            <a:spLocks noGrp="1"/>
          </p:cNvSpPr>
          <p:nvPr>
            <p:ph type="title"/>
          </p:nvPr>
        </p:nvSpPr>
        <p:spPr>
          <a:xfrm>
            <a:off x="948266" y="903327"/>
            <a:ext cx="11108268" cy="88180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컴퓨팅 자원 관리 시스템 개발</a:t>
            </a:r>
            <a:endParaRPr dirty="0"/>
          </a:p>
        </p:txBody>
      </p:sp>
      <p:pic>
        <p:nvPicPr>
          <p:cNvPr id="32" name="내용 개체 틀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34" y="4907200"/>
            <a:ext cx="2353449" cy="1616539"/>
          </a:xfrm>
          <a:prstGeom prst="rect">
            <a:avLst/>
          </a:prstGeom>
        </p:spPr>
      </p:pic>
      <p:sp>
        <p:nvSpPr>
          <p:cNvPr id="731" name="Shape 731"/>
          <p:cNvSpPr>
            <a:spLocks noGrp="1"/>
          </p:cNvSpPr>
          <p:nvPr>
            <p:ph type="body" idx="17"/>
          </p:nvPr>
        </p:nvSpPr>
        <p:spPr>
          <a:xfrm>
            <a:off x="1055894" y="6548971"/>
            <a:ext cx="3326647" cy="92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9" y="0"/>
                </a:moveTo>
                <a:lnTo>
                  <a:pt x="21600" y="0"/>
                </a:lnTo>
                <a:lnTo>
                  <a:pt x="17653" y="21600"/>
                </a:lnTo>
                <a:lnTo>
                  <a:pt x="0" y="21600"/>
                </a:lnTo>
                <a:lnTo>
                  <a:pt x="5349" y="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732" name="Shape 732"/>
          <p:cNvSpPr>
            <a:spLocks noGrp="1"/>
          </p:cNvSpPr>
          <p:nvPr>
            <p:ph type="body" idx="18"/>
          </p:nvPr>
        </p:nvSpPr>
        <p:spPr>
          <a:xfrm>
            <a:off x="1054148" y="7463371"/>
            <a:ext cx="2724389" cy="2649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33" name="Shape 733"/>
          <p:cNvSpPr>
            <a:spLocks noGrp="1"/>
          </p:cNvSpPr>
          <p:nvPr>
            <p:ph type="body" idx="19"/>
          </p:nvPr>
        </p:nvSpPr>
        <p:spPr>
          <a:xfrm>
            <a:off x="3777028" y="6558814"/>
            <a:ext cx="599640" cy="1169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7"/>
                </a:moveTo>
                <a:lnTo>
                  <a:pt x="21600" y="0"/>
                </a:lnTo>
                <a:lnTo>
                  <a:pt x="21600" y="4893"/>
                </a:lnTo>
                <a:lnTo>
                  <a:pt x="0" y="21600"/>
                </a:lnTo>
                <a:lnTo>
                  <a:pt x="0" y="16707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03" t="-108" r="169" b="323"/>
          <a:stretch/>
        </p:blipFill>
        <p:spPr bwMode="auto">
          <a:xfrm>
            <a:off x="4367668" y="3831196"/>
            <a:ext cx="2483794" cy="206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4" name="Shape 734"/>
          <p:cNvSpPr>
            <a:spLocks noGrp="1"/>
          </p:cNvSpPr>
          <p:nvPr>
            <p:ph type="body" idx="20"/>
          </p:nvPr>
        </p:nvSpPr>
        <p:spPr>
          <a:xfrm>
            <a:off x="3589121" y="5959692"/>
            <a:ext cx="3326647" cy="92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9" y="0"/>
                </a:moveTo>
                <a:lnTo>
                  <a:pt x="21600" y="0"/>
                </a:lnTo>
                <a:lnTo>
                  <a:pt x="17653" y="21600"/>
                </a:lnTo>
                <a:lnTo>
                  <a:pt x="0" y="21600"/>
                </a:lnTo>
                <a:lnTo>
                  <a:pt x="5349" y="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735" name="Shape 735"/>
          <p:cNvSpPr>
            <a:spLocks noGrp="1"/>
          </p:cNvSpPr>
          <p:nvPr>
            <p:ph type="body" idx="21"/>
          </p:nvPr>
        </p:nvSpPr>
        <p:spPr>
          <a:xfrm>
            <a:off x="3587375" y="6874092"/>
            <a:ext cx="2724389" cy="2649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736" name="Shape 736"/>
          <p:cNvSpPr>
            <a:spLocks noGrp="1"/>
          </p:cNvSpPr>
          <p:nvPr>
            <p:ph type="body" idx="22"/>
          </p:nvPr>
        </p:nvSpPr>
        <p:spPr>
          <a:xfrm>
            <a:off x="6310255" y="5969534"/>
            <a:ext cx="599639" cy="1169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7"/>
                </a:moveTo>
                <a:lnTo>
                  <a:pt x="21600" y="0"/>
                </a:lnTo>
                <a:lnTo>
                  <a:pt x="21600" y="4893"/>
                </a:lnTo>
                <a:lnTo>
                  <a:pt x="0" y="21600"/>
                </a:lnTo>
                <a:lnTo>
                  <a:pt x="0" y="16707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3586" y="3218340"/>
            <a:ext cx="2297023" cy="218357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61" y="3737278"/>
            <a:ext cx="2028727" cy="1719784"/>
          </a:xfrm>
          <a:prstGeom prst="rect">
            <a:avLst/>
          </a:prstGeom>
          <a:ln w="3175">
            <a:miter lim="400000"/>
          </a:ln>
        </p:spPr>
      </p:pic>
      <p:sp>
        <p:nvSpPr>
          <p:cNvPr id="737" name="Shape 737"/>
          <p:cNvSpPr>
            <a:spLocks noGrp="1"/>
          </p:cNvSpPr>
          <p:nvPr>
            <p:ph type="body" idx="23"/>
          </p:nvPr>
        </p:nvSpPr>
        <p:spPr>
          <a:xfrm>
            <a:off x="6122348" y="5492332"/>
            <a:ext cx="3326646" cy="92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9" y="0"/>
                </a:moveTo>
                <a:lnTo>
                  <a:pt x="21600" y="0"/>
                </a:lnTo>
                <a:lnTo>
                  <a:pt x="17653" y="21600"/>
                </a:lnTo>
                <a:lnTo>
                  <a:pt x="0" y="21600"/>
                </a:lnTo>
                <a:lnTo>
                  <a:pt x="5349" y="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38" name="Shape 738"/>
          <p:cNvSpPr>
            <a:spLocks noGrp="1"/>
          </p:cNvSpPr>
          <p:nvPr>
            <p:ph type="body" idx="24"/>
          </p:nvPr>
        </p:nvSpPr>
        <p:spPr>
          <a:xfrm>
            <a:off x="6120601" y="6406732"/>
            <a:ext cx="2724390" cy="2649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39" name="Shape 739"/>
          <p:cNvSpPr>
            <a:spLocks noGrp="1"/>
          </p:cNvSpPr>
          <p:nvPr>
            <p:ph type="body" idx="25"/>
          </p:nvPr>
        </p:nvSpPr>
        <p:spPr>
          <a:xfrm>
            <a:off x="8843481" y="5502174"/>
            <a:ext cx="599640" cy="1169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7"/>
                </a:moveTo>
                <a:lnTo>
                  <a:pt x="21600" y="0"/>
                </a:lnTo>
                <a:lnTo>
                  <a:pt x="21600" y="4893"/>
                </a:lnTo>
                <a:lnTo>
                  <a:pt x="0" y="21600"/>
                </a:lnTo>
                <a:lnTo>
                  <a:pt x="0" y="16707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20" y="2735952"/>
            <a:ext cx="3010512" cy="1736491"/>
          </a:xfrm>
          <a:prstGeom prst="rect">
            <a:avLst/>
          </a:prstGeom>
        </p:spPr>
      </p:pic>
      <p:sp>
        <p:nvSpPr>
          <p:cNvPr id="740" name="Shape 740"/>
          <p:cNvSpPr>
            <a:spLocks noGrp="1"/>
          </p:cNvSpPr>
          <p:nvPr>
            <p:ph type="body" idx="26"/>
          </p:nvPr>
        </p:nvSpPr>
        <p:spPr>
          <a:xfrm>
            <a:off x="8655574" y="4791370"/>
            <a:ext cx="3326647" cy="924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49" y="0"/>
                </a:moveTo>
                <a:lnTo>
                  <a:pt x="21600" y="0"/>
                </a:lnTo>
                <a:lnTo>
                  <a:pt x="17653" y="21600"/>
                </a:lnTo>
                <a:lnTo>
                  <a:pt x="0" y="21600"/>
                </a:lnTo>
                <a:lnTo>
                  <a:pt x="5349" y="0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</p:txBody>
      </p:sp>
      <p:sp>
        <p:nvSpPr>
          <p:cNvPr id="741" name="Shape 741"/>
          <p:cNvSpPr>
            <a:spLocks noGrp="1"/>
          </p:cNvSpPr>
          <p:nvPr>
            <p:ph type="body" idx="27"/>
          </p:nvPr>
        </p:nvSpPr>
        <p:spPr>
          <a:xfrm>
            <a:off x="8653828" y="5705770"/>
            <a:ext cx="2724389" cy="2649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42" name="Shape 742"/>
          <p:cNvSpPr>
            <a:spLocks noGrp="1"/>
          </p:cNvSpPr>
          <p:nvPr>
            <p:ph type="body" idx="28"/>
          </p:nvPr>
        </p:nvSpPr>
        <p:spPr>
          <a:xfrm>
            <a:off x="11376708" y="4801212"/>
            <a:ext cx="599640" cy="1169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707"/>
                </a:moveTo>
                <a:lnTo>
                  <a:pt x="21600" y="0"/>
                </a:lnTo>
                <a:lnTo>
                  <a:pt x="21600" y="4893"/>
                </a:lnTo>
                <a:lnTo>
                  <a:pt x="0" y="21600"/>
                </a:lnTo>
                <a:lnTo>
                  <a:pt x="0" y="16707"/>
                </a:lnTo>
                <a:close/>
              </a:path>
            </a:pathLst>
          </a:cu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000" spc="0">
                <a:solidFill>
                  <a:srgbClr val="40404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43" name="Shape 743"/>
          <p:cNvSpPr>
            <a:spLocks noGrp="1"/>
          </p:cNvSpPr>
          <p:nvPr>
            <p:ph type="body" idx="29"/>
          </p:nvPr>
        </p:nvSpPr>
        <p:spPr>
          <a:xfrm>
            <a:off x="1459967" y="8387972"/>
            <a:ext cx="20660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콘솔과 스크립트 기반의 관리 환경</a:t>
            </a:r>
            <a:endParaRPr sz="2000" dirty="0"/>
          </a:p>
        </p:txBody>
      </p:sp>
      <p:sp>
        <p:nvSpPr>
          <p:cNvPr id="744" name="Shape 744"/>
          <p:cNvSpPr>
            <a:spLocks noGrp="1"/>
          </p:cNvSpPr>
          <p:nvPr>
            <p:ph type="body" idx="30"/>
          </p:nvPr>
        </p:nvSpPr>
        <p:spPr>
          <a:xfrm>
            <a:off x="4033038" y="7910699"/>
            <a:ext cx="207630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최소한의 기능을 갖춘</a:t>
            </a:r>
            <a:r>
              <a:rPr lang="en-US" altLang="ko-KR" sz="2000" dirty="0"/>
              <a:t> </a:t>
            </a:r>
            <a:r>
              <a:rPr lang="ko-KR" altLang="en-US" sz="2000" dirty="0"/>
              <a:t>자체제작 웹</a:t>
            </a:r>
          </a:p>
        </p:txBody>
      </p:sp>
      <p:sp>
        <p:nvSpPr>
          <p:cNvPr id="745" name="Shape 745"/>
          <p:cNvSpPr>
            <a:spLocks noGrp="1"/>
          </p:cNvSpPr>
          <p:nvPr>
            <p:ph type="body" idx="31"/>
          </p:nvPr>
        </p:nvSpPr>
        <p:spPr>
          <a:xfrm>
            <a:off x="6495324" y="7457107"/>
            <a:ext cx="2308174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/>
              <a:t>웹을 통해 자동화된 업무를 수행하는</a:t>
            </a:r>
            <a:br>
              <a:rPr lang="en-US" altLang="ko-KR" sz="2000" dirty="0"/>
            </a:br>
            <a:r>
              <a:rPr lang="ko-KR" altLang="en-US" sz="2000" dirty="0"/>
              <a:t>오픈소스 환경 개발</a:t>
            </a:r>
            <a:endParaRPr sz="2000" dirty="0"/>
          </a:p>
        </p:txBody>
      </p:sp>
      <p:sp>
        <p:nvSpPr>
          <p:cNvPr id="746" name="Shape 746"/>
          <p:cNvSpPr>
            <a:spLocks noGrp="1"/>
          </p:cNvSpPr>
          <p:nvPr>
            <p:ph type="body" idx="32"/>
          </p:nvPr>
        </p:nvSpPr>
        <p:spPr>
          <a:xfrm>
            <a:off x="9286224" y="6752733"/>
            <a:ext cx="2109887" cy="1006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리눅스 컨테이너 기반 경량 가상화 클라우드 환경</a:t>
            </a:r>
            <a:endParaRPr sz="2000" dirty="0"/>
          </a:p>
        </p:txBody>
      </p:sp>
      <p:grpSp>
        <p:nvGrpSpPr>
          <p:cNvPr id="28" name="Group 40"/>
          <p:cNvGrpSpPr/>
          <p:nvPr/>
        </p:nvGrpSpPr>
        <p:grpSpPr>
          <a:xfrm>
            <a:off x="1818885" y="5931128"/>
            <a:ext cx="1585998" cy="1290800"/>
            <a:chOff x="0" y="0"/>
            <a:chExt cx="1585997" cy="1290798"/>
          </a:xfrm>
        </p:grpSpPr>
        <p:sp>
          <p:nvSpPr>
            <p:cNvPr id="29" name="Shape 35"/>
            <p:cNvSpPr/>
            <p:nvPr/>
          </p:nvSpPr>
          <p:spPr>
            <a:xfrm>
              <a:off x="-1" y="0"/>
              <a:ext cx="1585999" cy="129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600" extrusionOk="0">
                  <a:moveTo>
                    <a:pt x="10739" y="0"/>
                  </a:moveTo>
                  <a:cubicBezTo>
                    <a:pt x="10014" y="0"/>
                    <a:pt x="9339" y="452"/>
                    <a:pt x="8943" y="1202"/>
                  </a:cubicBezTo>
                  <a:lnTo>
                    <a:pt x="347" y="17508"/>
                  </a:lnTo>
                  <a:cubicBezTo>
                    <a:pt x="-82" y="18322"/>
                    <a:pt x="-116" y="19361"/>
                    <a:pt x="259" y="20214"/>
                  </a:cubicBezTo>
                  <a:cubicBezTo>
                    <a:pt x="633" y="21068"/>
                    <a:pt x="1356" y="21600"/>
                    <a:pt x="2143" y="21600"/>
                  </a:cubicBezTo>
                  <a:lnTo>
                    <a:pt x="19335" y="21600"/>
                  </a:lnTo>
                  <a:cubicBezTo>
                    <a:pt x="19337" y="21600"/>
                    <a:pt x="19339" y="21600"/>
                    <a:pt x="19341" y="21600"/>
                  </a:cubicBezTo>
                  <a:cubicBezTo>
                    <a:pt x="20525" y="21600"/>
                    <a:pt x="21484" y="20415"/>
                    <a:pt x="21484" y="18953"/>
                  </a:cubicBezTo>
                  <a:cubicBezTo>
                    <a:pt x="21484" y="18355"/>
                    <a:pt x="21324" y="17804"/>
                    <a:pt x="21054" y="17361"/>
                  </a:cubicBezTo>
                  <a:lnTo>
                    <a:pt x="12534" y="1202"/>
                  </a:lnTo>
                  <a:cubicBezTo>
                    <a:pt x="12139" y="452"/>
                    <a:pt x="11464" y="0"/>
                    <a:pt x="10739" y="0"/>
                  </a:cubicBezTo>
                  <a:cubicBezTo>
                    <a:pt x="10739" y="0"/>
                    <a:pt x="10739" y="0"/>
                    <a:pt x="10739" y="0"/>
                  </a:cubicBezTo>
                  <a:close/>
                  <a:moveTo>
                    <a:pt x="10739" y="3638"/>
                  </a:moveTo>
                  <a:lnTo>
                    <a:pt x="18528" y="18412"/>
                  </a:lnTo>
                  <a:lnTo>
                    <a:pt x="2950" y="18412"/>
                  </a:lnTo>
                  <a:lnTo>
                    <a:pt x="10739" y="3638"/>
                  </a:lnTo>
                </a:path>
              </a:pathLst>
            </a:custGeom>
            <a:solidFill>
              <a:srgbClr val="FDD12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grpSp>
          <p:nvGrpSpPr>
            <p:cNvPr id="31" name="Group 39"/>
            <p:cNvGrpSpPr/>
            <p:nvPr/>
          </p:nvGrpSpPr>
          <p:grpSpPr>
            <a:xfrm>
              <a:off x="584200" y="508000"/>
              <a:ext cx="792621" cy="594494"/>
              <a:chOff x="0" y="0"/>
              <a:chExt cx="792620" cy="594493"/>
            </a:xfrm>
          </p:grpSpPr>
          <p:sp>
            <p:nvSpPr>
              <p:cNvPr id="33" name="Shape 36"/>
              <p:cNvSpPr/>
              <p:nvPr/>
            </p:nvSpPr>
            <p:spPr>
              <a:xfrm>
                <a:off x="-1" y="0"/>
                <a:ext cx="297278" cy="5368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7" h="21600" extrusionOk="0">
                    <a:moveTo>
                      <a:pt x="16984" y="4323"/>
                    </a:moveTo>
                    <a:cubicBezTo>
                      <a:pt x="17304" y="4390"/>
                      <a:pt x="17637" y="4436"/>
                      <a:pt x="17990" y="4436"/>
                    </a:cubicBezTo>
                    <a:cubicBezTo>
                      <a:pt x="19843" y="4436"/>
                      <a:pt x="21346" y="3442"/>
                      <a:pt x="21346" y="2218"/>
                    </a:cubicBezTo>
                    <a:cubicBezTo>
                      <a:pt x="21347" y="993"/>
                      <a:pt x="19845" y="0"/>
                      <a:pt x="17992" y="0"/>
                    </a:cubicBezTo>
                    <a:cubicBezTo>
                      <a:pt x="16137" y="0"/>
                      <a:pt x="14635" y="993"/>
                      <a:pt x="14635" y="2218"/>
                    </a:cubicBezTo>
                    <a:cubicBezTo>
                      <a:pt x="14635" y="2794"/>
                      <a:pt x="14976" y="3314"/>
                      <a:pt x="15521" y="3709"/>
                    </a:cubicBezTo>
                    <a:cubicBezTo>
                      <a:pt x="15451" y="3704"/>
                      <a:pt x="15383" y="3693"/>
                      <a:pt x="15311" y="3693"/>
                    </a:cubicBezTo>
                    <a:lnTo>
                      <a:pt x="7351" y="3693"/>
                    </a:lnTo>
                    <a:cubicBezTo>
                      <a:pt x="6739" y="3693"/>
                      <a:pt x="6168" y="3865"/>
                      <a:pt x="5830" y="4150"/>
                    </a:cubicBezTo>
                    <a:lnTo>
                      <a:pt x="303" y="8826"/>
                    </a:lnTo>
                    <a:cubicBezTo>
                      <a:pt x="-253" y="9297"/>
                      <a:pt x="-23" y="9931"/>
                      <a:pt x="817" y="10243"/>
                    </a:cubicBezTo>
                    <a:cubicBezTo>
                      <a:pt x="1656" y="10554"/>
                      <a:pt x="2787" y="10425"/>
                      <a:pt x="3345" y="9955"/>
                    </a:cubicBezTo>
                    <a:lnTo>
                      <a:pt x="8330" y="5737"/>
                    </a:lnTo>
                    <a:lnTo>
                      <a:pt x="12004" y="5737"/>
                    </a:lnTo>
                    <a:lnTo>
                      <a:pt x="5808" y="11239"/>
                    </a:lnTo>
                    <a:cubicBezTo>
                      <a:pt x="5707" y="11329"/>
                      <a:pt x="5638" y="11428"/>
                      <a:pt x="5591" y="11530"/>
                    </a:cubicBezTo>
                    <a:cubicBezTo>
                      <a:pt x="5575" y="11566"/>
                      <a:pt x="5573" y="11602"/>
                      <a:pt x="5563" y="11639"/>
                    </a:cubicBezTo>
                    <a:cubicBezTo>
                      <a:pt x="5551" y="11687"/>
                      <a:pt x="5527" y="11735"/>
                      <a:pt x="5527" y="11784"/>
                    </a:cubicBezTo>
                    <a:lnTo>
                      <a:pt x="5527" y="16069"/>
                    </a:lnTo>
                    <a:lnTo>
                      <a:pt x="2248" y="20159"/>
                    </a:lnTo>
                    <a:cubicBezTo>
                      <a:pt x="1835" y="20674"/>
                      <a:pt x="2245" y="21279"/>
                      <a:pt x="3164" y="21510"/>
                    </a:cubicBezTo>
                    <a:cubicBezTo>
                      <a:pt x="3406" y="21571"/>
                      <a:pt x="3660" y="21600"/>
                      <a:pt x="3910" y="21600"/>
                    </a:cubicBezTo>
                    <a:cubicBezTo>
                      <a:pt x="4607" y="21600"/>
                      <a:pt x="5271" y="21375"/>
                      <a:pt x="5575" y="20997"/>
                    </a:cubicBezTo>
                    <a:lnTo>
                      <a:pt x="9014" y="16707"/>
                    </a:lnTo>
                    <a:cubicBezTo>
                      <a:pt x="9120" y="16575"/>
                      <a:pt x="9175" y="16433"/>
                      <a:pt x="9175" y="16288"/>
                    </a:cubicBezTo>
                    <a:lnTo>
                      <a:pt x="9175" y="14332"/>
                    </a:lnTo>
                    <a:lnTo>
                      <a:pt x="11760" y="15847"/>
                    </a:lnTo>
                    <a:lnTo>
                      <a:pt x="11760" y="20578"/>
                    </a:lnTo>
                    <a:cubicBezTo>
                      <a:pt x="11760" y="21142"/>
                      <a:pt x="12577" y="21600"/>
                      <a:pt x="13584" y="21600"/>
                    </a:cubicBezTo>
                    <a:cubicBezTo>
                      <a:pt x="14591" y="21600"/>
                      <a:pt x="15408" y="21142"/>
                      <a:pt x="15408" y="20578"/>
                    </a:cubicBezTo>
                    <a:lnTo>
                      <a:pt x="15408" y="15437"/>
                    </a:lnTo>
                    <a:cubicBezTo>
                      <a:pt x="15408" y="15174"/>
                      <a:pt x="15227" y="14921"/>
                      <a:pt x="14902" y="14731"/>
                    </a:cubicBezTo>
                    <a:lnTo>
                      <a:pt x="9653" y="11655"/>
                    </a:lnTo>
                    <a:lnTo>
                      <a:pt x="10853" y="10589"/>
                    </a:lnTo>
                    <a:lnTo>
                      <a:pt x="14155" y="7657"/>
                    </a:lnTo>
                    <a:lnTo>
                      <a:pt x="15437" y="13182"/>
                    </a:lnTo>
                    <a:cubicBezTo>
                      <a:pt x="15566" y="13742"/>
                      <a:pt x="16492" y="14135"/>
                      <a:pt x="17481" y="14064"/>
                    </a:cubicBezTo>
                    <a:cubicBezTo>
                      <a:pt x="18480" y="13991"/>
                      <a:pt x="19185" y="13478"/>
                      <a:pt x="19055" y="12919"/>
                    </a:cubicBezTo>
                    <a:lnTo>
                      <a:pt x="17119" y="4583"/>
                    </a:lnTo>
                    <a:cubicBezTo>
                      <a:pt x="17116" y="4567"/>
                      <a:pt x="17101" y="4553"/>
                      <a:pt x="17095" y="4537"/>
                    </a:cubicBezTo>
                    <a:cubicBezTo>
                      <a:pt x="17077" y="4476"/>
                      <a:pt x="17042" y="4417"/>
                      <a:pt x="17003" y="4358"/>
                    </a:cubicBezTo>
                    <a:cubicBezTo>
                      <a:pt x="16995" y="4347"/>
                      <a:pt x="16992" y="4334"/>
                      <a:pt x="16984" y="4323"/>
                    </a:cubicBezTo>
                    <a:close/>
                  </a:path>
                </a:pathLst>
              </a:custGeom>
              <a:solidFill>
                <a:srgbClr val="BDBF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" name="Shape 37"/>
              <p:cNvSpPr/>
              <p:nvPr/>
            </p:nvSpPr>
            <p:spPr>
              <a:xfrm>
                <a:off x="38099" y="203199"/>
                <a:ext cx="405486" cy="2572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0671" extrusionOk="0">
                    <a:moveTo>
                      <a:pt x="19657" y="13518"/>
                    </a:moveTo>
                    <a:lnTo>
                      <a:pt x="17397" y="11608"/>
                    </a:lnTo>
                    <a:cubicBezTo>
                      <a:pt x="17015" y="11284"/>
                      <a:pt x="16532" y="11492"/>
                      <a:pt x="16319" y="12071"/>
                    </a:cubicBezTo>
                    <a:lnTo>
                      <a:pt x="15814" y="13441"/>
                    </a:lnTo>
                    <a:lnTo>
                      <a:pt x="1017" y="143"/>
                    </a:lnTo>
                    <a:cubicBezTo>
                      <a:pt x="700" y="-145"/>
                      <a:pt x="285" y="15"/>
                      <a:pt x="94" y="500"/>
                    </a:cubicBezTo>
                    <a:cubicBezTo>
                      <a:pt x="-95" y="984"/>
                      <a:pt x="10" y="1610"/>
                      <a:pt x="331" y="1898"/>
                    </a:cubicBezTo>
                    <a:lnTo>
                      <a:pt x="15158" y="15223"/>
                    </a:lnTo>
                    <a:lnTo>
                      <a:pt x="14592" y="16759"/>
                    </a:lnTo>
                    <a:cubicBezTo>
                      <a:pt x="14379" y="17339"/>
                      <a:pt x="14516" y="18071"/>
                      <a:pt x="14899" y="18394"/>
                    </a:cubicBezTo>
                    <a:lnTo>
                      <a:pt x="17158" y="20304"/>
                    </a:lnTo>
                    <a:cubicBezTo>
                      <a:pt x="18519" y="21455"/>
                      <a:pt x="21505" y="19530"/>
                      <a:pt x="21505" y="19530"/>
                    </a:cubicBezTo>
                    <a:cubicBezTo>
                      <a:pt x="21505" y="19530"/>
                      <a:pt x="21016" y="14667"/>
                      <a:pt x="19657" y="13518"/>
                    </a:cubicBezTo>
                    <a:close/>
                  </a:path>
                </a:pathLst>
              </a:custGeom>
              <a:solidFill>
                <a:srgbClr val="F376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Shape 38"/>
              <p:cNvSpPr/>
              <p:nvPr/>
            </p:nvSpPr>
            <p:spPr>
              <a:xfrm>
                <a:off x="215900" y="266700"/>
                <a:ext cx="576721" cy="327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3604" y="0"/>
                    </a:lnTo>
                    <a:cubicBezTo>
                      <a:pt x="13604" y="0"/>
                      <a:pt x="10588" y="3855"/>
                      <a:pt x="8803" y="9188"/>
                    </a:cubicBezTo>
                    <a:cubicBezTo>
                      <a:pt x="7018" y="14520"/>
                      <a:pt x="7413" y="21032"/>
                      <a:pt x="0" y="21600"/>
                    </a:cubicBezTo>
                    <a:close/>
                  </a:path>
                </a:pathLst>
              </a:custGeom>
              <a:solidFill>
                <a:srgbClr val="A2A19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38" name="Group 75"/>
          <p:cNvGrpSpPr/>
          <p:nvPr/>
        </p:nvGrpSpPr>
        <p:grpSpPr>
          <a:xfrm>
            <a:off x="4334369" y="5457062"/>
            <a:ext cx="1780358" cy="1199828"/>
            <a:chOff x="0" y="0"/>
            <a:chExt cx="1780357" cy="1199827"/>
          </a:xfrm>
        </p:grpSpPr>
        <p:sp>
          <p:nvSpPr>
            <p:cNvPr id="39" name="Shape 71"/>
            <p:cNvSpPr/>
            <p:nvPr/>
          </p:nvSpPr>
          <p:spPr>
            <a:xfrm>
              <a:off x="0" y="863600"/>
              <a:ext cx="1142021" cy="336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23" y="1632"/>
                  </a:moveTo>
                  <a:cubicBezTo>
                    <a:pt x="1666" y="1632"/>
                    <a:pt x="480" y="5658"/>
                    <a:pt x="480" y="10606"/>
                  </a:cubicBezTo>
                  <a:lnTo>
                    <a:pt x="480" y="10994"/>
                  </a:lnTo>
                  <a:cubicBezTo>
                    <a:pt x="480" y="15942"/>
                    <a:pt x="1666" y="19968"/>
                    <a:pt x="3123" y="19968"/>
                  </a:cubicBezTo>
                  <a:lnTo>
                    <a:pt x="18477" y="19968"/>
                  </a:lnTo>
                  <a:cubicBezTo>
                    <a:pt x="19934" y="19968"/>
                    <a:pt x="21120" y="15942"/>
                    <a:pt x="21120" y="10994"/>
                  </a:cubicBezTo>
                  <a:lnTo>
                    <a:pt x="21120" y="10606"/>
                  </a:lnTo>
                  <a:cubicBezTo>
                    <a:pt x="21120" y="5658"/>
                    <a:pt x="19934" y="1632"/>
                    <a:pt x="18477" y="1632"/>
                  </a:cubicBezTo>
                  <a:cubicBezTo>
                    <a:pt x="18477" y="1632"/>
                    <a:pt x="3123" y="1632"/>
                    <a:pt x="3123" y="1632"/>
                  </a:cubicBezTo>
                  <a:close/>
                  <a:moveTo>
                    <a:pt x="18477" y="21600"/>
                  </a:moveTo>
                  <a:lnTo>
                    <a:pt x="3123" y="21600"/>
                  </a:lnTo>
                  <a:cubicBezTo>
                    <a:pt x="1401" y="21600"/>
                    <a:pt x="0" y="16842"/>
                    <a:pt x="0" y="10994"/>
                  </a:cubicBezTo>
                  <a:lnTo>
                    <a:pt x="0" y="10606"/>
                  </a:lnTo>
                  <a:cubicBezTo>
                    <a:pt x="0" y="4758"/>
                    <a:pt x="1401" y="0"/>
                    <a:pt x="3123" y="0"/>
                  </a:cubicBezTo>
                  <a:lnTo>
                    <a:pt x="18477" y="0"/>
                  </a:lnTo>
                  <a:cubicBezTo>
                    <a:pt x="20199" y="0"/>
                    <a:pt x="21600" y="4758"/>
                    <a:pt x="21600" y="10606"/>
                  </a:cubicBezTo>
                  <a:lnTo>
                    <a:pt x="21600" y="10994"/>
                  </a:lnTo>
                  <a:cubicBezTo>
                    <a:pt x="21600" y="16842"/>
                    <a:pt x="20199" y="21600"/>
                    <a:pt x="18477" y="21600"/>
                  </a:cubicBezTo>
                  <a:close/>
                </a:path>
              </a:pathLst>
            </a:custGeom>
            <a:solidFill>
              <a:srgbClr val="A2A19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72"/>
            <p:cNvSpPr/>
            <p:nvPr/>
          </p:nvSpPr>
          <p:spPr>
            <a:xfrm>
              <a:off x="838200" y="241300"/>
              <a:ext cx="941313" cy="600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486"/>
                  </a:moveTo>
                  <a:lnTo>
                    <a:pt x="11793" y="0"/>
                  </a:lnTo>
                  <a:lnTo>
                    <a:pt x="0" y="15353"/>
                  </a:lnTo>
                  <a:lnTo>
                    <a:pt x="1986" y="19102"/>
                  </a:lnTo>
                  <a:lnTo>
                    <a:pt x="11395" y="6852"/>
                  </a:lnTo>
                  <a:lnTo>
                    <a:pt x="19209" y="21600"/>
                  </a:lnTo>
                  <a:cubicBezTo>
                    <a:pt x="19209" y="21600"/>
                    <a:pt x="21600" y="18486"/>
                    <a:pt x="21600" y="18486"/>
                  </a:cubicBezTo>
                  <a:close/>
                </a:path>
              </a:pathLst>
            </a:custGeom>
            <a:solidFill>
              <a:srgbClr val="FAC01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41" name="Shape 73"/>
            <p:cNvSpPr/>
            <p:nvPr/>
          </p:nvSpPr>
          <p:spPr>
            <a:xfrm>
              <a:off x="63500" y="749300"/>
              <a:ext cx="1716858" cy="381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47" y="3591"/>
                  </a:moveTo>
                  <a:cubicBezTo>
                    <a:pt x="19670" y="6449"/>
                    <a:pt x="18977" y="8365"/>
                    <a:pt x="18184" y="8365"/>
                  </a:cubicBezTo>
                  <a:lnTo>
                    <a:pt x="17284" y="8365"/>
                  </a:lnTo>
                  <a:cubicBezTo>
                    <a:pt x="16889" y="8365"/>
                    <a:pt x="16666" y="8054"/>
                    <a:pt x="16394" y="7502"/>
                  </a:cubicBezTo>
                  <a:cubicBezTo>
                    <a:pt x="16558" y="12159"/>
                    <a:pt x="17453" y="15720"/>
                    <a:pt x="18533" y="15720"/>
                  </a:cubicBezTo>
                  <a:lnTo>
                    <a:pt x="19434" y="15720"/>
                  </a:lnTo>
                  <a:cubicBezTo>
                    <a:pt x="20630" y="15720"/>
                    <a:pt x="21600" y="11351"/>
                    <a:pt x="21600" y="5964"/>
                  </a:cubicBezTo>
                  <a:cubicBezTo>
                    <a:pt x="21600" y="3602"/>
                    <a:pt x="21600" y="0"/>
                    <a:pt x="21600" y="0"/>
                  </a:cubicBezTo>
                  <a:cubicBezTo>
                    <a:pt x="21600" y="0"/>
                    <a:pt x="20466" y="2732"/>
                    <a:pt x="20047" y="3591"/>
                  </a:cubicBezTo>
                  <a:close/>
                  <a:moveTo>
                    <a:pt x="11064" y="10087"/>
                  </a:moveTo>
                  <a:cubicBezTo>
                    <a:pt x="10358" y="10087"/>
                    <a:pt x="9786" y="12665"/>
                    <a:pt x="9786" y="15844"/>
                  </a:cubicBezTo>
                  <a:cubicBezTo>
                    <a:pt x="9786" y="19023"/>
                    <a:pt x="10358" y="21600"/>
                    <a:pt x="11064" y="21600"/>
                  </a:cubicBezTo>
                  <a:cubicBezTo>
                    <a:pt x="11770" y="21600"/>
                    <a:pt x="12342" y="19023"/>
                    <a:pt x="12342" y="15844"/>
                  </a:cubicBezTo>
                  <a:cubicBezTo>
                    <a:pt x="12342" y="12665"/>
                    <a:pt x="11770" y="10087"/>
                    <a:pt x="11064" y="10087"/>
                  </a:cubicBezTo>
                  <a:close/>
                  <a:moveTo>
                    <a:pt x="7802" y="10087"/>
                  </a:moveTo>
                  <a:cubicBezTo>
                    <a:pt x="7096" y="10087"/>
                    <a:pt x="6524" y="12665"/>
                    <a:pt x="6524" y="15844"/>
                  </a:cubicBezTo>
                  <a:cubicBezTo>
                    <a:pt x="6524" y="19023"/>
                    <a:pt x="7096" y="21600"/>
                    <a:pt x="7802" y="21600"/>
                  </a:cubicBezTo>
                  <a:cubicBezTo>
                    <a:pt x="8508" y="21600"/>
                    <a:pt x="9080" y="19023"/>
                    <a:pt x="9080" y="15844"/>
                  </a:cubicBezTo>
                  <a:cubicBezTo>
                    <a:pt x="9080" y="12665"/>
                    <a:pt x="8508" y="10087"/>
                    <a:pt x="7802" y="10087"/>
                  </a:cubicBezTo>
                  <a:close/>
                  <a:moveTo>
                    <a:pt x="4540" y="10087"/>
                  </a:moveTo>
                  <a:cubicBezTo>
                    <a:pt x="3834" y="10087"/>
                    <a:pt x="3262" y="12665"/>
                    <a:pt x="3262" y="15844"/>
                  </a:cubicBezTo>
                  <a:cubicBezTo>
                    <a:pt x="3262" y="19023"/>
                    <a:pt x="3834" y="21600"/>
                    <a:pt x="4540" y="21600"/>
                  </a:cubicBezTo>
                  <a:cubicBezTo>
                    <a:pt x="5246" y="21600"/>
                    <a:pt x="5818" y="19023"/>
                    <a:pt x="5818" y="15844"/>
                  </a:cubicBezTo>
                  <a:cubicBezTo>
                    <a:pt x="5818" y="12665"/>
                    <a:pt x="5246" y="10087"/>
                    <a:pt x="4540" y="10087"/>
                  </a:cubicBezTo>
                  <a:close/>
                  <a:moveTo>
                    <a:pt x="2556" y="15844"/>
                  </a:moveTo>
                  <a:cubicBezTo>
                    <a:pt x="2556" y="19023"/>
                    <a:pt x="1984" y="21600"/>
                    <a:pt x="1278" y="21600"/>
                  </a:cubicBezTo>
                  <a:cubicBezTo>
                    <a:pt x="572" y="21600"/>
                    <a:pt x="0" y="19023"/>
                    <a:pt x="0" y="15844"/>
                  </a:cubicBezTo>
                  <a:cubicBezTo>
                    <a:pt x="0" y="12665"/>
                    <a:pt x="572" y="10087"/>
                    <a:pt x="1278" y="10087"/>
                  </a:cubicBezTo>
                  <a:cubicBezTo>
                    <a:pt x="1984" y="10087"/>
                    <a:pt x="2556" y="12665"/>
                    <a:pt x="2556" y="15844"/>
                  </a:cubicBezTo>
                  <a:close/>
                </a:path>
              </a:pathLst>
            </a:custGeom>
            <a:solidFill>
              <a:srgbClr val="C3BEA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74"/>
            <p:cNvSpPr/>
            <p:nvPr/>
          </p:nvSpPr>
          <p:spPr>
            <a:xfrm>
              <a:off x="12700" y="0"/>
              <a:ext cx="1072208" cy="780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19" y="15106"/>
                  </a:moveTo>
                  <a:lnTo>
                    <a:pt x="5303" y="15106"/>
                  </a:lnTo>
                  <a:lnTo>
                    <a:pt x="5303" y="4218"/>
                  </a:lnTo>
                  <a:cubicBezTo>
                    <a:pt x="5303" y="3249"/>
                    <a:pt x="5877" y="2460"/>
                    <a:pt x="6582" y="2460"/>
                  </a:cubicBezTo>
                  <a:lnTo>
                    <a:pt x="11964" y="2460"/>
                  </a:lnTo>
                  <a:lnTo>
                    <a:pt x="16219" y="13097"/>
                  </a:lnTo>
                  <a:cubicBezTo>
                    <a:pt x="16219" y="13097"/>
                    <a:pt x="16219" y="15106"/>
                    <a:pt x="16219" y="15106"/>
                  </a:cubicBezTo>
                  <a:close/>
                  <a:moveTo>
                    <a:pt x="18233" y="13020"/>
                  </a:moveTo>
                  <a:lnTo>
                    <a:pt x="13023" y="0"/>
                  </a:lnTo>
                  <a:lnTo>
                    <a:pt x="6582" y="0"/>
                  </a:lnTo>
                  <a:cubicBezTo>
                    <a:pt x="4887" y="0"/>
                    <a:pt x="3512" y="1888"/>
                    <a:pt x="3512" y="4218"/>
                  </a:cubicBezTo>
                  <a:lnTo>
                    <a:pt x="3512" y="13020"/>
                  </a:lnTo>
                  <a:lnTo>
                    <a:pt x="3070" y="13020"/>
                  </a:lnTo>
                  <a:cubicBezTo>
                    <a:pt x="1375" y="13020"/>
                    <a:pt x="0" y="14909"/>
                    <a:pt x="0" y="17238"/>
                  </a:cubicBezTo>
                  <a:lnTo>
                    <a:pt x="0" y="17382"/>
                  </a:lnTo>
                  <a:cubicBezTo>
                    <a:pt x="0" y="19712"/>
                    <a:pt x="1375" y="21600"/>
                    <a:pt x="3070" y="21600"/>
                  </a:cubicBezTo>
                  <a:lnTo>
                    <a:pt x="18259" y="21600"/>
                  </a:lnTo>
                  <a:lnTo>
                    <a:pt x="18259" y="21597"/>
                  </a:lnTo>
                  <a:lnTo>
                    <a:pt x="18340" y="21597"/>
                  </a:lnTo>
                  <a:lnTo>
                    <a:pt x="21600" y="17877"/>
                  </a:lnTo>
                  <a:lnTo>
                    <a:pt x="21600" y="13020"/>
                  </a:lnTo>
                  <a:cubicBezTo>
                    <a:pt x="21600" y="13020"/>
                    <a:pt x="18233" y="13020"/>
                    <a:pt x="18233" y="13020"/>
                  </a:cubicBezTo>
                  <a:close/>
                </a:path>
              </a:pathLst>
            </a:custGeom>
            <a:solidFill>
              <a:srgbClr val="FDD12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813640" y="4447122"/>
            <a:ext cx="3481965" cy="2461780"/>
            <a:chOff x="3543" y="2808"/>
            <a:chExt cx="2611" cy="1846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543" y="2808"/>
              <a:ext cx="2611" cy="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5366" y="3671"/>
              <a:ext cx="62" cy="147"/>
            </a:xfrm>
            <a:custGeom>
              <a:avLst/>
              <a:gdLst>
                <a:gd name="T0" fmla="*/ 94 w 367"/>
                <a:gd name="T1" fmla="*/ 0 h 878"/>
                <a:gd name="T2" fmla="*/ 367 w 367"/>
                <a:gd name="T3" fmla="*/ 30 h 878"/>
                <a:gd name="T4" fmla="*/ 272 w 367"/>
                <a:gd name="T5" fmla="*/ 878 h 878"/>
                <a:gd name="T6" fmla="*/ 0 w 367"/>
                <a:gd name="T7" fmla="*/ 848 h 878"/>
                <a:gd name="T8" fmla="*/ 94 w 367"/>
                <a:gd name="T9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878">
                  <a:moveTo>
                    <a:pt x="94" y="0"/>
                  </a:moveTo>
                  <a:lnTo>
                    <a:pt x="367" y="30"/>
                  </a:lnTo>
                  <a:lnTo>
                    <a:pt x="272" y="878"/>
                  </a:lnTo>
                  <a:lnTo>
                    <a:pt x="0" y="848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767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ko-KR" alt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439" y="3633"/>
              <a:ext cx="149" cy="82"/>
            </a:xfrm>
            <a:custGeom>
              <a:avLst/>
              <a:gdLst>
                <a:gd name="T0" fmla="*/ 0 w 897"/>
                <a:gd name="T1" fmla="*/ 264 h 489"/>
                <a:gd name="T2" fmla="*/ 71 w 897"/>
                <a:gd name="T3" fmla="*/ 0 h 489"/>
                <a:gd name="T4" fmla="*/ 897 w 897"/>
                <a:gd name="T5" fmla="*/ 224 h 489"/>
                <a:gd name="T6" fmla="*/ 824 w 897"/>
                <a:gd name="T7" fmla="*/ 489 h 489"/>
                <a:gd name="T8" fmla="*/ 0 w 897"/>
                <a:gd name="T9" fmla="*/ 26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7" h="489">
                  <a:moveTo>
                    <a:pt x="0" y="264"/>
                  </a:moveTo>
                  <a:lnTo>
                    <a:pt x="71" y="0"/>
                  </a:lnTo>
                  <a:lnTo>
                    <a:pt x="897" y="224"/>
                  </a:lnTo>
                  <a:lnTo>
                    <a:pt x="824" y="489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F3767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ko-KR" alt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930" y="3168"/>
              <a:ext cx="501" cy="486"/>
            </a:xfrm>
            <a:custGeom>
              <a:avLst/>
              <a:gdLst>
                <a:gd name="T0" fmla="*/ 3010 w 3010"/>
                <a:gd name="T1" fmla="*/ 2531 h 2918"/>
                <a:gd name="T2" fmla="*/ 2647 w 3010"/>
                <a:gd name="T3" fmla="*/ 2918 h 2918"/>
                <a:gd name="T4" fmla="*/ 0 w 3010"/>
                <a:gd name="T5" fmla="*/ 819 h 2918"/>
                <a:gd name="T6" fmla="*/ 768 w 3010"/>
                <a:gd name="T7" fmla="*/ 0 h 2918"/>
                <a:gd name="T8" fmla="*/ 3010 w 3010"/>
                <a:gd name="T9" fmla="*/ 2531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0" h="2918">
                  <a:moveTo>
                    <a:pt x="3010" y="2531"/>
                  </a:moveTo>
                  <a:lnTo>
                    <a:pt x="2647" y="2918"/>
                  </a:lnTo>
                  <a:lnTo>
                    <a:pt x="0" y="819"/>
                  </a:lnTo>
                  <a:lnTo>
                    <a:pt x="768" y="0"/>
                  </a:lnTo>
                  <a:lnTo>
                    <a:pt x="3010" y="2531"/>
                  </a:lnTo>
                  <a:close/>
                </a:path>
              </a:pathLst>
            </a:custGeom>
            <a:solidFill>
              <a:srgbClr val="FAC01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ko-KR" alt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341" y="3552"/>
              <a:ext cx="162" cy="162"/>
            </a:xfrm>
            <a:custGeom>
              <a:avLst/>
              <a:gdLst>
                <a:gd name="T0" fmla="*/ 4 w 973"/>
                <a:gd name="T1" fmla="*/ 423 h 974"/>
                <a:gd name="T2" fmla="*/ 13 w 973"/>
                <a:gd name="T3" fmla="*/ 374 h 974"/>
                <a:gd name="T4" fmla="*/ 44 w 973"/>
                <a:gd name="T5" fmla="*/ 283 h 974"/>
                <a:gd name="T6" fmla="*/ 92 w 973"/>
                <a:gd name="T7" fmla="*/ 202 h 974"/>
                <a:gd name="T8" fmla="*/ 154 w 973"/>
                <a:gd name="T9" fmla="*/ 131 h 974"/>
                <a:gd name="T10" fmla="*/ 227 w 973"/>
                <a:gd name="T11" fmla="*/ 74 h 974"/>
                <a:gd name="T12" fmla="*/ 311 w 973"/>
                <a:gd name="T13" fmla="*/ 32 h 974"/>
                <a:gd name="T14" fmla="*/ 402 w 973"/>
                <a:gd name="T15" fmla="*/ 7 h 974"/>
                <a:gd name="T16" fmla="*/ 498 w 973"/>
                <a:gd name="T17" fmla="*/ 0 h 974"/>
                <a:gd name="T18" fmla="*/ 548 w 973"/>
                <a:gd name="T19" fmla="*/ 4 h 974"/>
                <a:gd name="T20" fmla="*/ 597 w 973"/>
                <a:gd name="T21" fmla="*/ 12 h 974"/>
                <a:gd name="T22" fmla="*/ 688 w 973"/>
                <a:gd name="T23" fmla="*/ 43 h 974"/>
                <a:gd name="T24" fmla="*/ 770 w 973"/>
                <a:gd name="T25" fmla="*/ 91 h 974"/>
                <a:gd name="T26" fmla="*/ 840 w 973"/>
                <a:gd name="T27" fmla="*/ 153 h 974"/>
                <a:gd name="T28" fmla="*/ 897 w 973"/>
                <a:gd name="T29" fmla="*/ 225 h 974"/>
                <a:gd name="T30" fmla="*/ 940 w 973"/>
                <a:gd name="T31" fmla="*/ 309 h 974"/>
                <a:gd name="T32" fmla="*/ 965 w 973"/>
                <a:gd name="T33" fmla="*/ 399 h 974"/>
                <a:gd name="T34" fmla="*/ 973 w 973"/>
                <a:gd name="T35" fmla="*/ 497 h 974"/>
                <a:gd name="T36" fmla="*/ 969 w 973"/>
                <a:gd name="T37" fmla="*/ 546 h 974"/>
                <a:gd name="T38" fmla="*/ 961 w 973"/>
                <a:gd name="T39" fmla="*/ 595 h 974"/>
                <a:gd name="T40" fmla="*/ 931 w 973"/>
                <a:gd name="T41" fmla="*/ 686 h 974"/>
                <a:gd name="T42" fmla="*/ 884 w 973"/>
                <a:gd name="T43" fmla="*/ 769 h 974"/>
                <a:gd name="T44" fmla="*/ 822 w 973"/>
                <a:gd name="T45" fmla="*/ 839 h 974"/>
                <a:gd name="T46" fmla="*/ 750 w 973"/>
                <a:gd name="T47" fmla="*/ 896 h 974"/>
                <a:gd name="T48" fmla="*/ 666 w 973"/>
                <a:gd name="T49" fmla="*/ 940 h 974"/>
                <a:gd name="T50" fmla="*/ 576 w 973"/>
                <a:gd name="T51" fmla="*/ 965 h 974"/>
                <a:gd name="T52" fmla="*/ 480 w 973"/>
                <a:gd name="T53" fmla="*/ 974 h 974"/>
                <a:gd name="T54" fmla="*/ 431 w 973"/>
                <a:gd name="T55" fmla="*/ 970 h 974"/>
                <a:gd name="T56" fmla="*/ 380 w 973"/>
                <a:gd name="T57" fmla="*/ 962 h 974"/>
                <a:gd name="T58" fmla="*/ 289 w 973"/>
                <a:gd name="T59" fmla="*/ 932 h 974"/>
                <a:gd name="T60" fmla="*/ 207 w 973"/>
                <a:gd name="T61" fmla="*/ 886 h 974"/>
                <a:gd name="T62" fmla="*/ 136 w 973"/>
                <a:gd name="T63" fmla="*/ 825 h 974"/>
                <a:gd name="T64" fmla="*/ 78 w 973"/>
                <a:gd name="T65" fmla="*/ 752 h 974"/>
                <a:gd name="T66" fmla="*/ 35 w 973"/>
                <a:gd name="T67" fmla="*/ 670 h 974"/>
                <a:gd name="T68" fmla="*/ 8 w 973"/>
                <a:gd name="T69" fmla="*/ 579 h 974"/>
                <a:gd name="T70" fmla="*/ 0 w 973"/>
                <a:gd name="T71" fmla="*/ 483 h 974"/>
                <a:gd name="T72" fmla="*/ 3 w 973"/>
                <a:gd name="T73" fmla="*/ 43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3" h="974">
                  <a:moveTo>
                    <a:pt x="4" y="423"/>
                  </a:moveTo>
                  <a:lnTo>
                    <a:pt x="13" y="374"/>
                  </a:lnTo>
                  <a:lnTo>
                    <a:pt x="44" y="283"/>
                  </a:lnTo>
                  <a:lnTo>
                    <a:pt x="92" y="202"/>
                  </a:lnTo>
                  <a:lnTo>
                    <a:pt x="154" y="131"/>
                  </a:lnTo>
                  <a:lnTo>
                    <a:pt x="227" y="74"/>
                  </a:lnTo>
                  <a:lnTo>
                    <a:pt x="311" y="32"/>
                  </a:lnTo>
                  <a:lnTo>
                    <a:pt x="402" y="7"/>
                  </a:lnTo>
                  <a:lnTo>
                    <a:pt x="498" y="0"/>
                  </a:lnTo>
                  <a:lnTo>
                    <a:pt x="548" y="4"/>
                  </a:lnTo>
                  <a:lnTo>
                    <a:pt x="597" y="12"/>
                  </a:lnTo>
                  <a:lnTo>
                    <a:pt x="688" y="43"/>
                  </a:lnTo>
                  <a:lnTo>
                    <a:pt x="770" y="91"/>
                  </a:lnTo>
                  <a:lnTo>
                    <a:pt x="840" y="153"/>
                  </a:lnTo>
                  <a:lnTo>
                    <a:pt x="897" y="225"/>
                  </a:lnTo>
                  <a:lnTo>
                    <a:pt x="940" y="309"/>
                  </a:lnTo>
                  <a:lnTo>
                    <a:pt x="965" y="399"/>
                  </a:lnTo>
                  <a:lnTo>
                    <a:pt x="973" y="497"/>
                  </a:lnTo>
                  <a:lnTo>
                    <a:pt x="969" y="546"/>
                  </a:lnTo>
                  <a:lnTo>
                    <a:pt x="961" y="595"/>
                  </a:lnTo>
                  <a:lnTo>
                    <a:pt x="931" y="686"/>
                  </a:lnTo>
                  <a:lnTo>
                    <a:pt x="884" y="769"/>
                  </a:lnTo>
                  <a:lnTo>
                    <a:pt x="822" y="839"/>
                  </a:lnTo>
                  <a:lnTo>
                    <a:pt x="750" y="896"/>
                  </a:lnTo>
                  <a:lnTo>
                    <a:pt x="666" y="940"/>
                  </a:lnTo>
                  <a:lnTo>
                    <a:pt x="576" y="965"/>
                  </a:lnTo>
                  <a:lnTo>
                    <a:pt x="480" y="974"/>
                  </a:lnTo>
                  <a:lnTo>
                    <a:pt x="431" y="970"/>
                  </a:lnTo>
                  <a:lnTo>
                    <a:pt x="380" y="962"/>
                  </a:lnTo>
                  <a:lnTo>
                    <a:pt x="289" y="932"/>
                  </a:lnTo>
                  <a:lnTo>
                    <a:pt x="207" y="886"/>
                  </a:lnTo>
                  <a:lnTo>
                    <a:pt x="136" y="825"/>
                  </a:lnTo>
                  <a:lnTo>
                    <a:pt x="78" y="752"/>
                  </a:lnTo>
                  <a:lnTo>
                    <a:pt x="35" y="670"/>
                  </a:lnTo>
                  <a:lnTo>
                    <a:pt x="8" y="579"/>
                  </a:lnTo>
                  <a:lnTo>
                    <a:pt x="0" y="483"/>
                  </a:lnTo>
                  <a:lnTo>
                    <a:pt x="3" y="4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41" y="3552"/>
              <a:ext cx="162" cy="162"/>
            </a:xfrm>
            <a:custGeom>
              <a:avLst/>
              <a:gdLst>
                <a:gd name="T0" fmla="*/ 4 w 973"/>
                <a:gd name="T1" fmla="*/ 423 h 974"/>
                <a:gd name="T2" fmla="*/ 13 w 973"/>
                <a:gd name="T3" fmla="*/ 374 h 974"/>
                <a:gd name="T4" fmla="*/ 44 w 973"/>
                <a:gd name="T5" fmla="*/ 283 h 974"/>
                <a:gd name="T6" fmla="*/ 92 w 973"/>
                <a:gd name="T7" fmla="*/ 202 h 974"/>
                <a:gd name="T8" fmla="*/ 154 w 973"/>
                <a:gd name="T9" fmla="*/ 131 h 974"/>
                <a:gd name="T10" fmla="*/ 227 w 973"/>
                <a:gd name="T11" fmla="*/ 74 h 974"/>
                <a:gd name="T12" fmla="*/ 311 w 973"/>
                <a:gd name="T13" fmla="*/ 32 h 974"/>
                <a:gd name="T14" fmla="*/ 402 w 973"/>
                <a:gd name="T15" fmla="*/ 7 h 974"/>
                <a:gd name="T16" fmla="*/ 498 w 973"/>
                <a:gd name="T17" fmla="*/ 0 h 974"/>
                <a:gd name="T18" fmla="*/ 548 w 973"/>
                <a:gd name="T19" fmla="*/ 4 h 974"/>
                <a:gd name="T20" fmla="*/ 597 w 973"/>
                <a:gd name="T21" fmla="*/ 12 h 974"/>
                <a:gd name="T22" fmla="*/ 688 w 973"/>
                <a:gd name="T23" fmla="*/ 43 h 974"/>
                <a:gd name="T24" fmla="*/ 770 w 973"/>
                <a:gd name="T25" fmla="*/ 91 h 974"/>
                <a:gd name="T26" fmla="*/ 840 w 973"/>
                <a:gd name="T27" fmla="*/ 153 h 974"/>
                <a:gd name="T28" fmla="*/ 897 w 973"/>
                <a:gd name="T29" fmla="*/ 225 h 974"/>
                <a:gd name="T30" fmla="*/ 940 w 973"/>
                <a:gd name="T31" fmla="*/ 309 h 974"/>
                <a:gd name="T32" fmla="*/ 965 w 973"/>
                <a:gd name="T33" fmla="*/ 399 h 974"/>
                <a:gd name="T34" fmla="*/ 973 w 973"/>
                <a:gd name="T35" fmla="*/ 497 h 974"/>
                <a:gd name="T36" fmla="*/ 969 w 973"/>
                <a:gd name="T37" fmla="*/ 546 h 974"/>
                <a:gd name="T38" fmla="*/ 961 w 973"/>
                <a:gd name="T39" fmla="*/ 595 h 974"/>
                <a:gd name="T40" fmla="*/ 931 w 973"/>
                <a:gd name="T41" fmla="*/ 686 h 974"/>
                <a:gd name="T42" fmla="*/ 884 w 973"/>
                <a:gd name="T43" fmla="*/ 769 h 974"/>
                <a:gd name="T44" fmla="*/ 822 w 973"/>
                <a:gd name="T45" fmla="*/ 839 h 974"/>
                <a:gd name="T46" fmla="*/ 750 w 973"/>
                <a:gd name="T47" fmla="*/ 896 h 974"/>
                <a:gd name="T48" fmla="*/ 666 w 973"/>
                <a:gd name="T49" fmla="*/ 940 h 974"/>
                <a:gd name="T50" fmla="*/ 576 w 973"/>
                <a:gd name="T51" fmla="*/ 965 h 974"/>
                <a:gd name="T52" fmla="*/ 480 w 973"/>
                <a:gd name="T53" fmla="*/ 974 h 974"/>
                <a:gd name="T54" fmla="*/ 431 w 973"/>
                <a:gd name="T55" fmla="*/ 970 h 974"/>
                <a:gd name="T56" fmla="*/ 380 w 973"/>
                <a:gd name="T57" fmla="*/ 962 h 974"/>
                <a:gd name="T58" fmla="*/ 289 w 973"/>
                <a:gd name="T59" fmla="*/ 932 h 974"/>
                <a:gd name="T60" fmla="*/ 207 w 973"/>
                <a:gd name="T61" fmla="*/ 886 h 974"/>
                <a:gd name="T62" fmla="*/ 136 w 973"/>
                <a:gd name="T63" fmla="*/ 825 h 974"/>
                <a:gd name="T64" fmla="*/ 78 w 973"/>
                <a:gd name="T65" fmla="*/ 752 h 974"/>
                <a:gd name="T66" fmla="*/ 35 w 973"/>
                <a:gd name="T67" fmla="*/ 670 h 974"/>
                <a:gd name="T68" fmla="*/ 8 w 973"/>
                <a:gd name="T69" fmla="*/ 579 h 974"/>
                <a:gd name="T70" fmla="*/ 0 w 973"/>
                <a:gd name="T71" fmla="*/ 483 h 974"/>
                <a:gd name="T72" fmla="*/ 3 w 973"/>
                <a:gd name="T73" fmla="*/ 43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3" h="974">
                  <a:moveTo>
                    <a:pt x="4" y="423"/>
                  </a:moveTo>
                  <a:lnTo>
                    <a:pt x="13" y="374"/>
                  </a:lnTo>
                  <a:lnTo>
                    <a:pt x="44" y="283"/>
                  </a:lnTo>
                  <a:lnTo>
                    <a:pt x="92" y="202"/>
                  </a:lnTo>
                  <a:lnTo>
                    <a:pt x="154" y="131"/>
                  </a:lnTo>
                  <a:lnTo>
                    <a:pt x="227" y="74"/>
                  </a:lnTo>
                  <a:lnTo>
                    <a:pt x="311" y="32"/>
                  </a:lnTo>
                  <a:lnTo>
                    <a:pt x="402" y="7"/>
                  </a:lnTo>
                  <a:lnTo>
                    <a:pt x="498" y="0"/>
                  </a:lnTo>
                  <a:lnTo>
                    <a:pt x="548" y="4"/>
                  </a:lnTo>
                  <a:lnTo>
                    <a:pt x="597" y="12"/>
                  </a:lnTo>
                  <a:lnTo>
                    <a:pt x="688" y="43"/>
                  </a:lnTo>
                  <a:lnTo>
                    <a:pt x="770" y="91"/>
                  </a:lnTo>
                  <a:lnTo>
                    <a:pt x="840" y="153"/>
                  </a:lnTo>
                  <a:lnTo>
                    <a:pt x="897" y="225"/>
                  </a:lnTo>
                  <a:lnTo>
                    <a:pt x="940" y="309"/>
                  </a:lnTo>
                  <a:lnTo>
                    <a:pt x="965" y="399"/>
                  </a:lnTo>
                  <a:lnTo>
                    <a:pt x="973" y="497"/>
                  </a:lnTo>
                  <a:lnTo>
                    <a:pt x="969" y="546"/>
                  </a:lnTo>
                  <a:lnTo>
                    <a:pt x="961" y="595"/>
                  </a:lnTo>
                  <a:lnTo>
                    <a:pt x="931" y="686"/>
                  </a:lnTo>
                  <a:lnTo>
                    <a:pt x="884" y="769"/>
                  </a:lnTo>
                  <a:lnTo>
                    <a:pt x="822" y="839"/>
                  </a:lnTo>
                  <a:lnTo>
                    <a:pt x="750" y="896"/>
                  </a:lnTo>
                  <a:lnTo>
                    <a:pt x="666" y="940"/>
                  </a:lnTo>
                  <a:lnTo>
                    <a:pt x="576" y="965"/>
                  </a:lnTo>
                  <a:lnTo>
                    <a:pt x="480" y="974"/>
                  </a:lnTo>
                  <a:lnTo>
                    <a:pt x="431" y="970"/>
                  </a:lnTo>
                  <a:lnTo>
                    <a:pt x="380" y="962"/>
                  </a:lnTo>
                  <a:lnTo>
                    <a:pt x="289" y="932"/>
                  </a:lnTo>
                  <a:lnTo>
                    <a:pt x="207" y="886"/>
                  </a:lnTo>
                  <a:lnTo>
                    <a:pt x="136" y="825"/>
                  </a:lnTo>
                  <a:lnTo>
                    <a:pt x="78" y="752"/>
                  </a:lnTo>
                  <a:lnTo>
                    <a:pt x="35" y="670"/>
                  </a:lnTo>
                  <a:lnTo>
                    <a:pt x="8" y="579"/>
                  </a:lnTo>
                  <a:lnTo>
                    <a:pt x="0" y="483"/>
                  </a:lnTo>
                  <a:lnTo>
                    <a:pt x="3" y="433"/>
                  </a:lnTo>
                </a:path>
              </a:pathLst>
            </a:custGeom>
            <a:noFill/>
            <a:ln w="9525">
              <a:solidFill>
                <a:srgbClr val="C3BEA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374" y="3768"/>
              <a:ext cx="147" cy="82"/>
            </a:xfrm>
            <a:custGeom>
              <a:avLst/>
              <a:gdLst>
                <a:gd name="T0" fmla="*/ 0 w 881"/>
                <a:gd name="T1" fmla="*/ 265 h 489"/>
                <a:gd name="T2" fmla="*/ 73 w 881"/>
                <a:gd name="T3" fmla="*/ 0 h 489"/>
                <a:gd name="T4" fmla="*/ 881 w 881"/>
                <a:gd name="T5" fmla="*/ 366 h 489"/>
                <a:gd name="T6" fmla="*/ 825 w 881"/>
                <a:gd name="T7" fmla="*/ 489 h 489"/>
                <a:gd name="T8" fmla="*/ 0 w 881"/>
                <a:gd name="T9" fmla="*/ 26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1" h="489">
                  <a:moveTo>
                    <a:pt x="0" y="265"/>
                  </a:moveTo>
                  <a:lnTo>
                    <a:pt x="73" y="0"/>
                  </a:lnTo>
                  <a:lnTo>
                    <a:pt x="881" y="366"/>
                  </a:lnTo>
                  <a:lnTo>
                    <a:pt x="825" y="489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F3767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ko-KR" alt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544" y="3670"/>
              <a:ext cx="46" cy="148"/>
            </a:xfrm>
            <a:custGeom>
              <a:avLst/>
              <a:gdLst>
                <a:gd name="T0" fmla="*/ 273 w 273"/>
                <a:gd name="T1" fmla="*/ 16 h 883"/>
                <a:gd name="T2" fmla="*/ 0 w 273"/>
                <a:gd name="T3" fmla="*/ 0 h 883"/>
                <a:gd name="T4" fmla="*/ 92 w 273"/>
                <a:gd name="T5" fmla="*/ 883 h 883"/>
                <a:gd name="T6" fmla="*/ 226 w 273"/>
                <a:gd name="T7" fmla="*/ 869 h 883"/>
                <a:gd name="T8" fmla="*/ 273 w 273"/>
                <a:gd name="T9" fmla="*/ 16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883">
                  <a:moveTo>
                    <a:pt x="273" y="16"/>
                  </a:moveTo>
                  <a:lnTo>
                    <a:pt x="0" y="0"/>
                  </a:lnTo>
                  <a:lnTo>
                    <a:pt x="92" y="883"/>
                  </a:lnTo>
                  <a:lnTo>
                    <a:pt x="226" y="869"/>
                  </a:lnTo>
                  <a:lnTo>
                    <a:pt x="273" y="16"/>
                  </a:lnTo>
                  <a:close/>
                </a:path>
              </a:pathLst>
            </a:custGeom>
            <a:solidFill>
              <a:srgbClr val="F3767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ko-KR" alt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4603" y="3272"/>
              <a:ext cx="459" cy="547"/>
            </a:xfrm>
            <a:custGeom>
              <a:avLst/>
              <a:gdLst>
                <a:gd name="T0" fmla="*/ 1940 w 2752"/>
                <a:gd name="T1" fmla="*/ 0 h 3284"/>
                <a:gd name="T2" fmla="*/ 2752 w 2752"/>
                <a:gd name="T3" fmla="*/ 581 h 3284"/>
                <a:gd name="T4" fmla="*/ 811 w 2752"/>
                <a:gd name="T5" fmla="*/ 3284 h 3284"/>
                <a:gd name="T6" fmla="*/ 0 w 2752"/>
                <a:gd name="T7" fmla="*/ 2703 h 3284"/>
                <a:gd name="T8" fmla="*/ 1940 w 2752"/>
                <a:gd name="T9" fmla="*/ 0 h 3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2" h="3284">
                  <a:moveTo>
                    <a:pt x="1940" y="0"/>
                  </a:moveTo>
                  <a:lnTo>
                    <a:pt x="2752" y="581"/>
                  </a:lnTo>
                  <a:lnTo>
                    <a:pt x="811" y="3284"/>
                  </a:lnTo>
                  <a:lnTo>
                    <a:pt x="0" y="2703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rgbClr val="FDD12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ko-KR" alt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4294" y="3811"/>
              <a:ext cx="303" cy="151"/>
            </a:xfrm>
            <a:custGeom>
              <a:avLst/>
              <a:gdLst>
                <a:gd name="T0" fmla="*/ 217 w 1819"/>
                <a:gd name="T1" fmla="*/ 0 h 910"/>
                <a:gd name="T2" fmla="*/ 1600 w 1819"/>
                <a:gd name="T3" fmla="*/ 0 h 910"/>
                <a:gd name="T4" fmla="*/ 1622 w 1819"/>
                <a:gd name="T5" fmla="*/ 1 h 910"/>
                <a:gd name="T6" fmla="*/ 1666 w 1819"/>
                <a:gd name="T7" fmla="*/ 10 h 910"/>
                <a:gd name="T8" fmla="*/ 1705 w 1819"/>
                <a:gd name="T9" fmla="*/ 26 h 910"/>
                <a:gd name="T10" fmla="*/ 1739 w 1819"/>
                <a:gd name="T11" fmla="*/ 49 h 910"/>
                <a:gd name="T12" fmla="*/ 1768 w 1819"/>
                <a:gd name="T13" fmla="*/ 79 h 910"/>
                <a:gd name="T14" fmla="*/ 1792 w 1819"/>
                <a:gd name="T15" fmla="*/ 114 h 910"/>
                <a:gd name="T16" fmla="*/ 1809 w 1819"/>
                <a:gd name="T17" fmla="*/ 153 h 910"/>
                <a:gd name="T18" fmla="*/ 1818 w 1819"/>
                <a:gd name="T19" fmla="*/ 195 h 910"/>
                <a:gd name="T20" fmla="*/ 1819 w 1819"/>
                <a:gd name="T21" fmla="*/ 219 h 910"/>
                <a:gd name="T22" fmla="*/ 1819 w 1819"/>
                <a:gd name="T23" fmla="*/ 691 h 910"/>
                <a:gd name="T24" fmla="*/ 1818 w 1819"/>
                <a:gd name="T25" fmla="*/ 713 h 910"/>
                <a:gd name="T26" fmla="*/ 1809 w 1819"/>
                <a:gd name="T27" fmla="*/ 757 h 910"/>
                <a:gd name="T28" fmla="*/ 1792 w 1819"/>
                <a:gd name="T29" fmla="*/ 796 h 910"/>
                <a:gd name="T30" fmla="*/ 1768 w 1819"/>
                <a:gd name="T31" fmla="*/ 831 h 910"/>
                <a:gd name="T32" fmla="*/ 1739 w 1819"/>
                <a:gd name="T33" fmla="*/ 860 h 910"/>
                <a:gd name="T34" fmla="*/ 1705 w 1819"/>
                <a:gd name="T35" fmla="*/ 883 h 910"/>
                <a:gd name="T36" fmla="*/ 1666 w 1819"/>
                <a:gd name="T37" fmla="*/ 900 h 910"/>
                <a:gd name="T38" fmla="*/ 1622 w 1819"/>
                <a:gd name="T39" fmla="*/ 909 h 910"/>
                <a:gd name="T40" fmla="*/ 1600 w 1819"/>
                <a:gd name="T41" fmla="*/ 910 h 910"/>
                <a:gd name="T42" fmla="*/ 217 w 1819"/>
                <a:gd name="T43" fmla="*/ 910 h 910"/>
                <a:gd name="T44" fmla="*/ 195 w 1819"/>
                <a:gd name="T45" fmla="*/ 909 h 910"/>
                <a:gd name="T46" fmla="*/ 153 w 1819"/>
                <a:gd name="T47" fmla="*/ 900 h 910"/>
                <a:gd name="T48" fmla="*/ 114 w 1819"/>
                <a:gd name="T49" fmla="*/ 883 h 910"/>
                <a:gd name="T50" fmla="*/ 78 w 1819"/>
                <a:gd name="T51" fmla="*/ 860 h 910"/>
                <a:gd name="T52" fmla="*/ 49 w 1819"/>
                <a:gd name="T53" fmla="*/ 831 h 910"/>
                <a:gd name="T54" fmla="*/ 25 w 1819"/>
                <a:gd name="T55" fmla="*/ 796 h 910"/>
                <a:gd name="T56" fmla="*/ 9 w 1819"/>
                <a:gd name="T57" fmla="*/ 757 h 910"/>
                <a:gd name="T58" fmla="*/ 0 w 1819"/>
                <a:gd name="T59" fmla="*/ 713 h 910"/>
                <a:gd name="T60" fmla="*/ 0 w 1819"/>
                <a:gd name="T61" fmla="*/ 691 h 910"/>
                <a:gd name="T62" fmla="*/ 0 w 1819"/>
                <a:gd name="T63" fmla="*/ 219 h 910"/>
                <a:gd name="T64" fmla="*/ 0 w 1819"/>
                <a:gd name="T65" fmla="*/ 195 h 910"/>
                <a:gd name="T66" fmla="*/ 9 w 1819"/>
                <a:gd name="T67" fmla="*/ 153 h 910"/>
                <a:gd name="T68" fmla="*/ 25 w 1819"/>
                <a:gd name="T69" fmla="*/ 114 h 910"/>
                <a:gd name="T70" fmla="*/ 49 w 1819"/>
                <a:gd name="T71" fmla="*/ 79 h 910"/>
                <a:gd name="T72" fmla="*/ 78 w 1819"/>
                <a:gd name="T73" fmla="*/ 49 h 910"/>
                <a:gd name="T74" fmla="*/ 114 w 1819"/>
                <a:gd name="T75" fmla="*/ 26 h 910"/>
                <a:gd name="T76" fmla="*/ 153 w 1819"/>
                <a:gd name="T77" fmla="*/ 10 h 910"/>
                <a:gd name="T78" fmla="*/ 195 w 1819"/>
                <a:gd name="T79" fmla="*/ 1 h 910"/>
                <a:gd name="T80" fmla="*/ 217 w 1819"/>
                <a:gd name="T81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19" h="910">
                  <a:moveTo>
                    <a:pt x="217" y="0"/>
                  </a:moveTo>
                  <a:lnTo>
                    <a:pt x="1600" y="0"/>
                  </a:lnTo>
                  <a:lnTo>
                    <a:pt x="1622" y="1"/>
                  </a:lnTo>
                  <a:lnTo>
                    <a:pt x="1666" y="10"/>
                  </a:lnTo>
                  <a:lnTo>
                    <a:pt x="1705" y="26"/>
                  </a:lnTo>
                  <a:lnTo>
                    <a:pt x="1739" y="49"/>
                  </a:lnTo>
                  <a:lnTo>
                    <a:pt x="1768" y="79"/>
                  </a:lnTo>
                  <a:lnTo>
                    <a:pt x="1792" y="114"/>
                  </a:lnTo>
                  <a:lnTo>
                    <a:pt x="1809" y="153"/>
                  </a:lnTo>
                  <a:lnTo>
                    <a:pt x="1818" y="195"/>
                  </a:lnTo>
                  <a:lnTo>
                    <a:pt x="1819" y="219"/>
                  </a:lnTo>
                  <a:lnTo>
                    <a:pt x="1819" y="691"/>
                  </a:lnTo>
                  <a:lnTo>
                    <a:pt x="1818" y="713"/>
                  </a:lnTo>
                  <a:lnTo>
                    <a:pt x="1809" y="757"/>
                  </a:lnTo>
                  <a:lnTo>
                    <a:pt x="1792" y="796"/>
                  </a:lnTo>
                  <a:lnTo>
                    <a:pt x="1768" y="831"/>
                  </a:lnTo>
                  <a:lnTo>
                    <a:pt x="1739" y="860"/>
                  </a:lnTo>
                  <a:lnTo>
                    <a:pt x="1705" y="883"/>
                  </a:lnTo>
                  <a:lnTo>
                    <a:pt x="1666" y="900"/>
                  </a:lnTo>
                  <a:lnTo>
                    <a:pt x="1622" y="909"/>
                  </a:lnTo>
                  <a:lnTo>
                    <a:pt x="1600" y="910"/>
                  </a:lnTo>
                  <a:lnTo>
                    <a:pt x="217" y="910"/>
                  </a:lnTo>
                  <a:lnTo>
                    <a:pt x="195" y="909"/>
                  </a:lnTo>
                  <a:lnTo>
                    <a:pt x="153" y="900"/>
                  </a:lnTo>
                  <a:lnTo>
                    <a:pt x="114" y="883"/>
                  </a:lnTo>
                  <a:lnTo>
                    <a:pt x="78" y="860"/>
                  </a:lnTo>
                  <a:lnTo>
                    <a:pt x="49" y="831"/>
                  </a:lnTo>
                  <a:lnTo>
                    <a:pt x="25" y="796"/>
                  </a:lnTo>
                  <a:lnTo>
                    <a:pt x="9" y="757"/>
                  </a:lnTo>
                  <a:lnTo>
                    <a:pt x="0" y="713"/>
                  </a:lnTo>
                  <a:lnTo>
                    <a:pt x="0" y="691"/>
                  </a:lnTo>
                  <a:lnTo>
                    <a:pt x="0" y="219"/>
                  </a:lnTo>
                  <a:lnTo>
                    <a:pt x="0" y="195"/>
                  </a:lnTo>
                  <a:lnTo>
                    <a:pt x="9" y="153"/>
                  </a:lnTo>
                  <a:lnTo>
                    <a:pt x="25" y="114"/>
                  </a:lnTo>
                  <a:lnTo>
                    <a:pt x="49" y="79"/>
                  </a:lnTo>
                  <a:lnTo>
                    <a:pt x="78" y="49"/>
                  </a:lnTo>
                  <a:lnTo>
                    <a:pt x="114" y="26"/>
                  </a:lnTo>
                  <a:lnTo>
                    <a:pt x="153" y="10"/>
                  </a:lnTo>
                  <a:lnTo>
                    <a:pt x="195" y="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AC01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ko-KR" alt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4485" y="3708"/>
              <a:ext cx="258" cy="257"/>
            </a:xfrm>
            <a:custGeom>
              <a:avLst/>
              <a:gdLst>
                <a:gd name="T0" fmla="*/ 1 w 1547"/>
                <a:gd name="T1" fmla="*/ 718 h 1547"/>
                <a:gd name="T2" fmla="*/ 28 w 1547"/>
                <a:gd name="T3" fmla="*/ 565 h 1547"/>
                <a:gd name="T4" fmla="*/ 83 w 1547"/>
                <a:gd name="T5" fmla="*/ 426 h 1547"/>
                <a:gd name="T6" fmla="*/ 162 w 1547"/>
                <a:gd name="T7" fmla="*/ 300 h 1547"/>
                <a:gd name="T8" fmla="*/ 264 w 1547"/>
                <a:gd name="T9" fmla="*/ 192 h 1547"/>
                <a:gd name="T10" fmla="*/ 383 w 1547"/>
                <a:gd name="T11" fmla="*/ 105 h 1547"/>
                <a:gd name="T12" fmla="*/ 520 w 1547"/>
                <a:gd name="T13" fmla="*/ 43 h 1547"/>
                <a:gd name="T14" fmla="*/ 668 w 1547"/>
                <a:gd name="T15" fmla="*/ 7 h 1547"/>
                <a:gd name="T16" fmla="*/ 785 w 1547"/>
                <a:gd name="T17" fmla="*/ 0 h 1547"/>
                <a:gd name="T18" fmla="*/ 903 w 1547"/>
                <a:gd name="T19" fmla="*/ 12 h 1547"/>
                <a:gd name="T20" fmla="*/ 1050 w 1547"/>
                <a:gd name="T21" fmla="*/ 51 h 1547"/>
                <a:gd name="T22" fmla="*/ 1183 w 1547"/>
                <a:gd name="T23" fmla="*/ 118 h 1547"/>
                <a:gd name="T24" fmla="*/ 1301 w 1547"/>
                <a:gd name="T25" fmla="*/ 208 h 1547"/>
                <a:gd name="T26" fmla="*/ 1398 w 1547"/>
                <a:gd name="T27" fmla="*/ 319 h 1547"/>
                <a:gd name="T28" fmla="*/ 1474 w 1547"/>
                <a:gd name="T29" fmla="*/ 447 h 1547"/>
                <a:gd name="T30" fmla="*/ 1525 w 1547"/>
                <a:gd name="T31" fmla="*/ 589 h 1547"/>
                <a:gd name="T32" fmla="*/ 1546 w 1547"/>
                <a:gd name="T33" fmla="*/ 742 h 1547"/>
                <a:gd name="T34" fmla="*/ 1546 w 1547"/>
                <a:gd name="T35" fmla="*/ 821 h 1547"/>
                <a:gd name="T36" fmla="*/ 1520 w 1547"/>
                <a:gd name="T37" fmla="*/ 974 h 1547"/>
                <a:gd name="T38" fmla="*/ 1468 w 1547"/>
                <a:gd name="T39" fmla="*/ 1115 h 1547"/>
                <a:gd name="T40" fmla="*/ 1389 w 1547"/>
                <a:gd name="T41" fmla="*/ 1241 h 1547"/>
                <a:gd name="T42" fmla="*/ 1289 w 1547"/>
                <a:gd name="T43" fmla="*/ 1350 h 1547"/>
                <a:gd name="T44" fmla="*/ 1169 w 1547"/>
                <a:gd name="T45" fmla="*/ 1437 h 1547"/>
                <a:gd name="T46" fmla="*/ 1034 w 1547"/>
                <a:gd name="T47" fmla="*/ 1502 h 1547"/>
                <a:gd name="T48" fmla="*/ 887 w 1547"/>
                <a:gd name="T49" fmla="*/ 1539 h 1547"/>
                <a:gd name="T50" fmla="*/ 770 w 1547"/>
                <a:gd name="T51" fmla="*/ 1547 h 1547"/>
                <a:gd name="T52" fmla="*/ 652 w 1547"/>
                <a:gd name="T53" fmla="*/ 1538 h 1547"/>
                <a:gd name="T54" fmla="*/ 505 w 1547"/>
                <a:gd name="T55" fmla="*/ 1499 h 1547"/>
                <a:gd name="T56" fmla="*/ 370 w 1547"/>
                <a:gd name="T57" fmla="*/ 1434 h 1547"/>
                <a:gd name="T58" fmla="*/ 252 w 1547"/>
                <a:gd name="T59" fmla="*/ 1345 h 1547"/>
                <a:gd name="T60" fmla="*/ 152 w 1547"/>
                <a:gd name="T61" fmla="*/ 1235 h 1547"/>
                <a:gd name="T62" fmla="*/ 76 w 1547"/>
                <a:gd name="T63" fmla="*/ 1108 h 1547"/>
                <a:gd name="T64" fmla="*/ 24 w 1547"/>
                <a:gd name="T65" fmla="*/ 966 h 1547"/>
                <a:gd name="T66" fmla="*/ 1 w 1547"/>
                <a:gd name="T67" fmla="*/ 813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7" h="1547">
                  <a:moveTo>
                    <a:pt x="0" y="757"/>
                  </a:moveTo>
                  <a:lnTo>
                    <a:pt x="1" y="718"/>
                  </a:lnTo>
                  <a:lnTo>
                    <a:pt x="12" y="640"/>
                  </a:lnTo>
                  <a:lnTo>
                    <a:pt x="28" y="565"/>
                  </a:lnTo>
                  <a:lnTo>
                    <a:pt x="52" y="494"/>
                  </a:lnTo>
                  <a:lnTo>
                    <a:pt x="83" y="426"/>
                  </a:lnTo>
                  <a:lnTo>
                    <a:pt x="120" y="360"/>
                  </a:lnTo>
                  <a:lnTo>
                    <a:pt x="162" y="300"/>
                  </a:lnTo>
                  <a:lnTo>
                    <a:pt x="210" y="244"/>
                  </a:lnTo>
                  <a:lnTo>
                    <a:pt x="264" y="192"/>
                  </a:lnTo>
                  <a:lnTo>
                    <a:pt x="322" y="146"/>
                  </a:lnTo>
                  <a:lnTo>
                    <a:pt x="383" y="105"/>
                  </a:lnTo>
                  <a:lnTo>
                    <a:pt x="449" y="71"/>
                  </a:lnTo>
                  <a:lnTo>
                    <a:pt x="520" y="43"/>
                  </a:lnTo>
                  <a:lnTo>
                    <a:pt x="592" y="22"/>
                  </a:lnTo>
                  <a:lnTo>
                    <a:pt x="668" y="7"/>
                  </a:lnTo>
                  <a:lnTo>
                    <a:pt x="745" y="0"/>
                  </a:lnTo>
                  <a:lnTo>
                    <a:pt x="785" y="0"/>
                  </a:lnTo>
                  <a:lnTo>
                    <a:pt x="824" y="3"/>
                  </a:lnTo>
                  <a:lnTo>
                    <a:pt x="903" y="12"/>
                  </a:lnTo>
                  <a:lnTo>
                    <a:pt x="977" y="27"/>
                  </a:lnTo>
                  <a:lnTo>
                    <a:pt x="1050" y="51"/>
                  </a:lnTo>
                  <a:lnTo>
                    <a:pt x="1118" y="82"/>
                  </a:lnTo>
                  <a:lnTo>
                    <a:pt x="1183" y="118"/>
                  </a:lnTo>
                  <a:lnTo>
                    <a:pt x="1244" y="160"/>
                  </a:lnTo>
                  <a:lnTo>
                    <a:pt x="1301" y="208"/>
                  </a:lnTo>
                  <a:lnTo>
                    <a:pt x="1353" y="261"/>
                  </a:lnTo>
                  <a:lnTo>
                    <a:pt x="1398" y="319"/>
                  </a:lnTo>
                  <a:lnTo>
                    <a:pt x="1440" y="381"/>
                  </a:lnTo>
                  <a:lnTo>
                    <a:pt x="1474" y="447"/>
                  </a:lnTo>
                  <a:lnTo>
                    <a:pt x="1502" y="516"/>
                  </a:lnTo>
                  <a:lnTo>
                    <a:pt x="1525" y="589"/>
                  </a:lnTo>
                  <a:lnTo>
                    <a:pt x="1539" y="664"/>
                  </a:lnTo>
                  <a:lnTo>
                    <a:pt x="1546" y="742"/>
                  </a:lnTo>
                  <a:lnTo>
                    <a:pt x="1547" y="782"/>
                  </a:lnTo>
                  <a:lnTo>
                    <a:pt x="1546" y="821"/>
                  </a:lnTo>
                  <a:lnTo>
                    <a:pt x="1537" y="899"/>
                  </a:lnTo>
                  <a:lnTo>
                    <a:pt x="1520" y="974"/>
                  </a:lnTo>
                  <a:lnTo>
                    <a:pt x="1498" y="1047"/>
                  </a:lnTo>
                  <a:lnTo>
                    <a:pt x="1468" y="1115"/>
                  </a:lnTo>
                  <a:lnTo>
                    <a:pt x="1432" y="1181"/>
                  </a:lnTo>
                  <a:lnTo>
                    <a:pt x="1389" y="1241"/>
                  </a:lnTo>
                  <a:lnTo>
                    <a:pt x="1341" y="1298"/>
                  </a:lnTo>
                  <a:lnTo>
                    <a:pt x="1289" y="1350"/>
                  </a:lnTo>
                  <a:lnTo>
                    <a:pt x="1232" y="1397"/>
                  </a:lnTo>
                  <a:lnTo>
                    <a:pt x="1169" y="1437"/>
                  </a:lnTo>
                  <a:lnTo>
                    <a:pt x="1104" y="1473"/>
                  </a:lnTo>
                  <a:lnTo>
                    <a:pt x="1034" y="1502"/>
                  </a:lnTo>
                  <a:lnTo>
                    <a:pt x="962" y="1523"/>
                  </a:lnTo>
                  <a:lnTo>
                    <a:pt x="887" y="1539"/>
                  </a:lnTo>
                  <a:lnTo>
                    <a:pt x="809" y="1547"/>
                  </a:lnTo>
                  <a:lnTo>
                    <a:pt x="770" y="1547"/>
                  </a:lnTo>
                  <a:lnTo>
                    <a:pt x="730" y="1546"/>
                  </a:lnTo>
                  <a:lnTo>
                    <a:pt x="652" y="1538"/>
                  </a:lnTo>
                  <a:lnTo>
                    <a:pt x="577" y="1522"/>
                  </a:lnTo>
                  <a:lnTo>
                    <a:pt x="505" y="1499"/>
                  </a:lnTo>
                  <a:lnTo>
                    <a:pt x="436" y="1470"/>
                  </a:lnTo>
                  <a:lnTo>
                    <a:pt x="370" y="1434"/>
                  </a:lnTo>
                  <a:lnTo>
                    <a:pt x="309" y="1392"/>
                  </a:lnTo>
                  <a:lnTo>
                    <a:pt x="252" y="1345"/>
                  </a:lnTo>
                  <a:lnTo>
                    <a:pt x="199" y="1292"/>
                  </a:lnTo>
                  <a:lnTo>
                    <a:pt x="152" y="1235"/>
                  </a:lnTo>
                  <a:lnTo>
                    <a:pt x="111" y="1174"/>
                  </a:lnTo>
                  <a:lnTo>
                    <a:pt x="76" y="1108"/>
                  </a:lnTo>
                  <a:lnTo>
                    <a:pt x="46" y="1039"/>
                  </a:lnTo>
                  <a:lnTo>
                    <a:pt x="24" y="966"/>
                  </a:lnTo>
                  <a:lnTo>
                    <a:pt x="9" y="891"/>
                  </a:lnTo>
                  <a:lnTo>
                    <a:pt x="1" y="813"/>
                  </a:lnTo>
                  <a:lnTo>
                    <a:pt x="0" y="7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4485" y="3708"/>
              <a:ext cx="258" cy="257"/>
            </a:xfrm>
            <a:custGeom>
              <a:avLst/>
              <a:gdLst>
                <a:gd name="T0" fmla="*/ 1 w 1547"/>
                <a:gd name="T1" fmla="*/ 718 h 1547"/>
                <a:gd name="T2" fmla="*/ 28 w 1547"/>
                <a:gd name="T3" fmla="*/ 565 h 1547"/>
                <a:gd name="T4" fmla="*/ 83 w 1547"/>
                <a:gd name="T5" fmla="*/ 426 h 1547"/>
                <a:gd name="T6" fmla="*/ 162 w 1547"/>
                <a:gd name="T7" fmla="*/ 300 h 1547"/>
                <a:gd name="T8" fmla="*/ 264 w 1547"/>
                <a:gd name="T9" fmla="*/ 192 h 1547"/>
                <a:gd name="T10" fmla="*/ 383 w 1547"/>
                <a:gd name="T11" fmla="*/ 105 h 1547"/>
                <a:gd name="T12" fmla="*/ 520 w 1547"/>
                <a:gd name="T13" fmla="*/ 43 h 1547"/>
                <a:gd name="T14" fmla="*/ 668 w 1547"/>
                <a:gd name="T15" fmla="*/ 7 h 1547"/>
                <a:gd name="T16" fmla="*/ 785 w 1547"/>
                <a:gd name="T17" fmla="*/ 0 h 1547"/>
                <a:gd name="T18" fmla="*/ 903 w 1547"/>
                <a:gd name="T19" fmla="*/ 12 h 1547"/>
                <a:gd name="T20" fmla="*/ 1050 w 1547"/>
                <a:gd name="T21" fmla="*/ 51 h 1547"/>
                <a:gd name="T22" fmla="*/ 1183 w 1547"/>
                <a:gd name="T23" fmla="*/ 118 h 1547"/>
                <a:gd name="T24" fmla="*/ 1301 w 1547"/>
                <a:gd name="T25" fmla="*/ 208 h 1547"/>
                <a:gd name="T26" fmla="*/ 1398 w 1547"/>
                <a:gd name="T27" fmla="*/ 319 h 1547"/>
                <a:gd name="T28" fmla="*/ 1474 w 1547"/>
                <a:gd name="T29" fmla="*/ 447 h 1547"/>
                <a:gd name="T30" fmla="*/ 1525 w 1547"/>
                <a:gd name="T31" fmla="*/ 589 h 1547"/>
                <a:gd name="T32" fmla="*/ 1546 w 1547"/>
                <a:gd name="T33" fmla="*/ 742 h 1547"/>
                <a:gd name="T34" fmla="*/ 1546 w 1547"/>
                <a:gd name="T35" fmla="*/ 821 h 1547"/>
                <a:gd name="T36" fmla="*/ 1520 w 1547"/>
                <a:gd name="T37" fmla="*/ 974 h 1547"/>
                <a:gd name="T38" fmla="*/ 1468 w 1547"/>
                <a:gd name="T39" fmla="*/ 1115 h 1547"/>
                <a:gd name="T40" fmla="*/ 1389 w 1547"/>
                <a:gd name="T41" fmla="*/ 1241 h 1547"/>
                <a:gd name="T42" fmla="*/ 1289 w 1547"/>
                <a:gd name="T43" fmla="*/ 1350 h 1547"/>
                <a:gd name="T44" fmla="*/ 1169 w 1547"/>
                <a:gd name="T45" fmla="*/ 1437 h 1547"/>
                <a:gd name="T46" fmla="*/ 1034 w 1547"/>
                <a:gd name="T47" fmla="*/ 1502 h 1547"/>
                <a:gd name="T48" fmla="*/ 887 w 1547"/>
                <a:gd name="T49" fmla="*/ 1539 h 1547"/>
                <a:gd name="T50" fmla="*/ 770 w 1547"/>
                <a:gd name="T51" fmla="*/ 1547 h 1547"/>
                <a:gd name="T52" fmla="*/ 652 w 1547"/>
                <a:gd name="T53" fmla="*/ 1538 h 1547"/>
                <a:gd name="T54" fmla="*/ 505 w 1547"/>
                <a:gd name="T55" fmla="*/ 1499 h 1547"/>
                <a:gd name="T56" fmla="*/ 370 w 1547"/>
                <a:gd name="T57" fmla="*/ 1434 h 1547"/>
                <a:gd name="T58" fmla="*/ 252 w 1547"/>
                <a:gd name="T59" fmla="*/ 1345 h 1547"/>
                <a:gd name="T60" fmla="*/ 152 w 1547"/>
                <a:gd name="T61" fmla="*/ 1235 h 1547"/>
                <a:gd name="T62" fmla="*/ 76 w 1547"/>
                <a:gd name="T63" fmla="*/ 1108 h 1547"/>
                <a:gd name="T64" fmla="*/ 24 w 1547"/>
                <a:gd name="T65" fmla="*/ 966 h 1547"/>
                <a:gd name="T66" fmla="*/ 1 w 1547"/>
                <a:gd name="T67" fmla="*/ 813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7" h="1547">
                  <a:moveTo>
                    <a:pt x="0" y="757"/>
                  </a:moveTo>
                  <a:lnTo>
                    <a:pt x="1" y="718"/>
                  </a:lnTo>
                  <a:lnTo>
                    <a:pt x="12" y="640"/>
                  </a:lnTo>
                  <a:lnTo>
                    <a:pt x="28" y="565"/>
                  </a:lnTo>
                  <a:lnTo>
                    <a:pt x="52" y="494"/>
                  </a:lnTo>
                  <a:lnTo>
                    <a:pt x="83" y="426"/>
                  </a:lnTo>
                  <a:lnTo>
                    <a:pt x="120" y="360"/>
                  </a:lnTo>
                  <a:lnTo>
                    <a:pt x="162" y="300"/>
                  </a:lnTo>
                  <a:lnTo>
                    <a:pt x="210" y="244"/>
                  </a:lnTo>
                  <a:lnTo>
                    <a:pt x="264" y="192"/>
                  </a:lnTo>
                  <a:lnTo>
                    <a:pt x="322" y="146"/>
                  </a:lnTo>
                  <a:lnTo>
                    <a:pt x="383" y="105"/>
                  </a:lnTo>
                  <a:lnTo>
                    <a:pt x="449" y="71"/>
                  </a:lnTo>
                  <a:lnTo>
                    <a:pt x="520" y="43"/>
                  </a:lnTo>
                  <a:lnTo>
                    <a:pt x="592" y="22"/>
                  </a:lnTo>
                  <a:lnTo>
                    <a:pt x="668" y="7"/>
                  </a:lnTo>
                  <a:lnTo>
                    <a:pt x="745" y="0"/>
                  </a:lnTo>
                  <a:lnTo>
                    <a:pt x="785" y="0"/>
                  </a:lnTo>
                  <a:lnTo>
                    <a:pt x="824" y="3"/>
                  </a:lnTo>
                  <a:lnTo>
                    <a:pt x="903" y="12"/>
                  </a:lnTo>
                  <a:lnTo>
                    <a:pt x="977" y="27"/>
                  </a:lnTo>
                  <a:lnTo>
                    <a:pt x="1050" y="51"/>
                  </a:lnTo>
                  <a:lnTo>
                    <a:pt x="1118" y="82"/>
                  </a:lnTo>
                  <a:lnTo>
                    <a:pt x="1183" y="118"/>
                  </a:lnTo>
                  <a:lnTo>
                    <a:pt x="1244" y="160"/>
                  </a:lnTo>
                  <a:lnTo>
                    <a:pt x="1301" y="208"/>
                  </a:lnTo>
                  <a:lnTo>
                    <a:pt x="1353" y="261"/>
                  </a:lnTo>
                  <a:lnTo>
                    <a:pt x="1398" y="319"/>
                  </a:lnTo>
                  <a:lnTo>
                    <a:pt x="1440" y="381"/>
                  </a:lnTo>
                  <a:lnTo>
                    <a:pt x="1474" y="447"/>
                  </a:lnTo>
                  <a:lnTo>
                    <a:pt x="1502" y="516"/>
                  </a:lnTo>
                  <a:lnTo>
                    <a:pt x="1525" y="589"/>
                  </a:lnTo>
                  <a:lnTo>
                    <a:pt x="1539" y="664"/>
                  </a:lnTo>
                  <a:lnTo>
                    <a:pt x="1546" y="742"/>
                  </a:lnTo>
                  <a:lnTo>
                    <a:pt x="1547" y="782"/>
                  </a:lnTo>
                  <a:lnTo>
                    <a:pt x="1546" y="821"/>
                  </a:lnTo>
                  <a:lnTo>
                    <a:pt x="1537" y="899"/>
                  </a:lnTo>
                  <a:lnTo>
                    <a:pt x="1520" y="974"/>
                  </a:lnTo>
                  <a:lnTo>
                    <a:pt x="1498" y="1047"/>
                  </a:lnTo>
                  <a:lnTo>
                    <a:pt x="1468" y="1115"/>
                  </a:lnTo>
                  <a:lnTo>
                    <a:pt x="1432" y="1181"/>
                  </a:lnTo>
                  <a:lnTo>
                    <a:pt x="1389" y="1241"/>
                  </a:lnTo>
                  <a:lnTo>
                    <a:pt x="1341" y="1298"/>
                  </a:lnTo>
                  <a:lnTo>
                    <a:pt x="1289" y="1350"/>
                  </a:lnTo>
                  <a:lnTo>
                    <a:pt x="1232" y="1397"/>
                  </a:lnTo>
                  <a:lnTo>
                    <a:pt x="1169" y="1437"/>
                  </a:lnTo>
                  <a:lnTo>
                    <a:pt x="1104" y="1473"/>
                  </a:lnTo>
                  <a:lnTo>
                    <a:pt x="1034" y="1502"/>
                  </a:lnTo>
                  <a:lnTo>
                    <a:pt x="962" y="1523"/>
                  </a:lnTo>
                  <a:lnTo>
                    <a:pt x="887" y="1539"/>
                  </a:lnTo>
                  <a:lnTo>
                    <a:pt x="809" y="1547"/>
                  </a:lnTo>
                  <a:lnTo>
                    <a:pt x="770" y="1547"/>
                  </a:lnTo>
                  <a:lnTo>
                    <a:pt x="730" y="1546"/>
                  </a:lnTo>
                  <a:lnTo>
                    <a:pt x="652" y="1538"/>
                  </a:lnTo>
                  <a:lnTo>
                    <a:pt x="577" y="1522"/>
                  </a:lnTo>
                  <a:lnTo>
                    <a:pt x="505" y="1499"/>
                  </a:lnTo>
                  <a:lnTo>
                    <a:pt x="436" y="1470"/>
                  </a:lnTo>
                  <a:lnTo>
                    <a:pt x="370" y="1434"/>
                  </a:lnTo>
                  <a:lnTo>
                    <a:pt x="309" y="1392"/>
                  </a:lnTo>
                  <a:lnTo>
                    <a:pt x="252" y="1345"/>
                  </a:lnTo>
                  <a:lnTo>
                    <a:pt x="199" y="1292"/>
                  </a:lnTo>
                  <a:lnTo>
                    <a:pt x="152" y="1235"/>
                  </a:lnTo>
                  <a:lnTo>
                    <a:pt x="111" y="1174"/>
                  </a:lnTo>
                  <a:lnTo>
                    <a:pt x="76" y="1108"/>
                  </a:lnTo>
                  <a:lnTo>
                    <a:pt x="46" y="1039"/>
                  </a:lnTo>
                  <a:lnTo>
                    <a:pt x="24" y="966"/>
                  </a:lnTo>
                  <a:lnTo>
                    <a:pt x="9" y="891"/>
                  </a:lnTo>
                  <a:lnTo>
                    <a:pt x="1" y="813"/>
                  </a:lnTo>
                  <a:lnTo>
                    <a:pt x="0" y="774"/>
                  </a:lnTo>
                </a:path>
              </a:pathLst>
            </a:custGeom>
            <a:noFill/>
            <a:ln w="9525">
              <a:solidFill>
                <a:srgbClr val="C3BEA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913" y="3168"/>
              <a:ext cx="233" cy="232"/>
            </a:xfrm>
            <a:custGeom>
              <a:avLst/>
              <a:gdLst>
                <a:gd name="T0" fmla="*/ 2 w 1397"/>
                <a:gd name="T1" fmla="*/ 648 h 1397"/>
                <a:gd name="T2" fmla="*/ 25 w 1397"/>
                <a:gd name="T3" fmla="*/ 510 h 1397"/>
                <a:gd name="T4" fmla="*/ 75 w 1397"/>
                <a:gd name="T5" fmla="*/ 383 h 1397"/>
                <a:gd name="T6" fmla="*/ 146 w 1397"/>
                <a:gd name="T7" fmla="*/ 270 h 1397"/>
                <a:gd name="T8" fmla="*/ 238 w 1397"/>
                <a:gd name="T9" fmla="*/ 173 h 1397"/>
                <a:gd name="T10" fmla="*/ 346 w 1397"/>
                <a:gd name="T11" fmla="*/ 95 h 1397"/>
                <a:gd name="T12" fmla="*/ 469 w 1397"/>
                <a:gd name="T13" fmla="*/ 38 h 1397"/>
                <a:gd name="T14" fmla="*/ 603 w 1397"/>
                <a:gd name="T15" fmla="*/ 6 h 1397"/>
                <a:gd name="T16" fmla="*/ 709 w 1397"/>
                <a:gd name="T17" fmla="*/ 0 h 1397"/>
                <a:gd name="T18" fmla="*/ 815 w 1397"/>
                <a:gd name="T19" fmla="*/ 9 h 1397"/>
                <a:gd name="T20" fmla="*/ 948 w 1397"/>
                <a:gd name="T21" fmla="*/ 46 h 1397"/>
                <a:gd name="T22" fmla="*/ 1068 w 1397"/>
                <a:gd name="T23" fmla="*/ 106 h 1397"/>
                <a:gd name="T24" fmla="*/ 1174 w 1397"/>
                <a:gd name="T25" fmla="*/ 188 h 1397"/>
                <a:gd name="T26" fmla="*/ 1263 w 1397"/>
                <a:gd name="T27" fmla="*/ 287 h 1397"/>
                <a:gd name="T28" fmla="*/ 1332 w 1397"/>
                <a:gd name="T29" fmla="*/ 403 h 1397"/>
                <a:gd name="T30" fmla="*/ 1376 w 1397"/>
                <a:gd name="T31" fmla="*/ 532 h 1397"/>
                <a:gd name="T32" fmla="*/ 1397 w 1397"/>
                <a:gd name="T33" fmla="*/ 670 h 1397"/>
                <a:gd name="T34" fmla="*/ 1395 w 1397"/>
                <a:gd name="T35" fmla="*/ 742 h 1397"/>
                <a:gd name="T36" fmla="*/ 1373 w 1397"/>
                <a:gd name="T37" fmla="*/ 879 h 1397"/>
                <a:gd name="T38" fmla="*/ 1325 w 1397"/>
                <a:gd name="T39" fmla="*/ 1006 h 1397"/>
                <a:gd name="T40" fmla="*/ 1255 w 1397"/>
                <a:gd name="T41" fmla="*/ 1121 h 1397"/>
                <a:gd name="T42" fmla="*/ 1164 w 1397"/>
                <a:gd name="T43" fmla="*/ 1218 h 1397"/>
                <a:gd name="T44" fmla="*/ 1056 w 1397"/>
                <a:gd name="T45" fmla="*/ 1299 h 1397"/>
                <a:gd name="T46" fmla="*/ 934 w 1397"/>
                <a:gd name="T47" fmla="*/ 1356 h 1397"/>
                <a:gd name="T48" fmla="*/ 800 w 1397"/>
                <a:gd name="T49" fmla="*/ 1389 h 1397"/>
                <a:gd name="T50" fmla="*/ 694 w 1397"/>
                <a:gd name="T51" fmla="*/ 1397 h 1397"/>
                <a:gd name="T52" fmla="*/ 588 w 1397"/>
                <a:gd name="T53" fmla="*/ 1388 h 1397"/>
                <a:gd name="T54" fmla="*/ 455 w 1397"/>
                <a:gd name="T55" fmla="*/ 1353 h 1397"/>
                <a:gd name="T56" fmla="*/ 334 w 1397"/>
                <a:gd name="T57" fmla="*/ 1294 h 1397"/>
                <a:gd name="T58" fmla="*/ 227 w 1397"/>
                <a:gd name="T59" fmla="*/ 1214 h 1397"/>
                <a:gd name="T60" fmla="*/ 138 w 1397"/>
                <a:gd name="T61" fmla="*/ 1116 h 1397"/>
                <a:gd name="T62" fmla="*/ 68 w 1397"/>
                <a:gd name="T63" fmla="*/ 1001 h 1397"/>
                <a:gd name="T64" fmla="*/ 22 w 1397"/>
                <a:gd name="T65" fmla="*/ 872 h 1397"/>
                <a:gd name="T66" fmla="*/ 1 w 1397"/>
                <a:gd name="T67" fmla="*/ 734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7" h="1397">
                  <a:moveTo>
                    <a:pt x="0" y="685"/>
                  </a:moveTo>
                  <a:lnTo>
                    <a:pt x="2" y="648"/>
                  </a:lnTo>
                  <a:lnTo>
                    <a:pt x="10" y="579"/>
                  </a:lnTo>
                  <a:lnTo>
                    <a:pt x="25" y="510"/>
                  </a:lnTo>
                  <a:lnTo>
                    <a:pt x="47" y="446"/>
                  </a:lnTo>
                  <a:lnTo>
                    <a:pt x="75" y="383"/>
                  </a:lnTo>
                  <a:lnTo>
                    <a:pt x="108" y="325"/>
                  </a:lnTo>
                  <a:lnTo>
                    <a:pt x="146" y="270"/>
                  </a:lnTo>
                  <a:lnTo>
                    <a:pt x="190" y="219"/>
                  </a:lnTo>
                  <a:lnTo>
                    <a:pt x="238" y="173"/>
                  </a:lnTo>
                  <a:lnTo>
                    <a:pt x="290" y="132"/>
                  </a:lnTo>
                  <a:lnTo>
                    <a:pt x="346" y="95"/>
                  </a:lnTo>
                  <a:lnTo>
                    <a:pt x="406" y="64"/>
                  </a:lnTo>
                  <a:lnTo>
                    <a:pt x="469" y="38"/>
                  </a:lnTo>
                  <a:lnTo>
                    <a:pt x="535" y="19"/>
                  </a:lnTo>
                  <a:lnTo>
                    <a:pt x="603" y="6"/>
                  </a:lnTo>
                  <a:lnTo>
                    <a:pt x="673" y="0"/>
                  </a:lnTo>
                  <a:lnTo>
                    <a:pt x="709" y="0"/>
                  </a:lnTo>
                  <a:lnTo>
                    <a:pt x="744" y="1"/>
                  </a:lnTo>
                  <a:lnTo>
                    <a:pt x="815" y="9"/>
                  </a:lnTo>
                  <a:lnTo>
                    <a:pt x="883" y="25"/>
                  </a:lnTo>
                  <a:lnTo>
                    <a:pt x="948" y="46"/>
                  </a:lnTo>
                  <a:lnTo>
                    <a:pt x="1010" y="73"/>
                  </a:lnTo>
                  <a:lnTo>
                    <a:pt x="1068" y="106"/>
                  </a:lnTo>
                  <a:lnTo>
                    <a:pt x="1123" y="144"/>
                  </a:lnTo>
                  <a:lnTo>
                    <a:pt x="1174" y="188"/>
                  </a:lnTo>
                  <a:lnTo>
                    <a:pt x="1221" y="236"/>
                  </a:lnTo>
                  <a:lnTo>
                    <a:pt x="1263" y="287"/>
                  </a:lnTo>
                  <a:lnTo>
                    <a:pt x="1299" y="343"/>
                  </a:lnTo>
                  <a:lnTo>
                    <a:pt x="1332" y="403"/>
                  </a:lnTo>
                  <a:lnTo>
                    <a:pt x="1357" y="466"/>
                  </a:lnTo>
                  <a:lnTo>
                    <a:pt x="1376" y="532"/>
                  </a:lnTo>
                  <a:lnTo>
                    <a:pt x="1390" y="600"/>
                  </a:lnTo>
                  <a:lnTo>
                    <a:pt x="1397" y="670"/>
                  </a:lnTo>
                  <a:lnTo>
                    <a:pt x="1397" y="706"/>
                  </a:lnTo>
                  <a:lnTo>
                    <a:pt x="1395" y="742"/>
                  </a:lnTo>
                  <a:lnTo>
                    <a:pt x="1388" y="812"/>
                  </a:lnTo>
                  <a:lnTo>
                    <a:pt x="1373" y="879"/>
                  </a:lnTo>
                  <a:lnTo>
                    <a:pt x="1352" y="945"/>
                  </a:lnTo>
                  <a:lnTo>
                    <a:pt x="1325" y="1006"/>
                  </a:lnTo>
                  <a:lnTo>
                    <a:pt x="1293" y="1065"/>
                  </a:lnTo>
                  <a:lnTo>
                    <a:pt x="1255" y="1121"/>
                  </a:lnTo>
                  <a:lnTo>
                    <a:pt x="1211" y="1172"/>
                  </a:lnTo>
                  <a:lnTo>
                    <a:pt x="1164" y="1218"/>
                  </a:lnTo>
                  <a:lnTo>
                    <a:pt x="1112" y="1261"/>
                  </a:lnTo>
                  <a:lnTo>
                    <a:pt x="1056" y="1299"/>
                  </a:lnTo>
                  <a:lnTo>
                    <a:pt x="997" y="1330"/>
                  </a:lnTo>
                  <a:lnTo>
                    <a:pt x="934" y="1356"/>
                  </a:lnTo>
                  <a:lnTo>
                    <a:pt x="868" y="1376"/>
                  </a:lnTo>
                  <a:lnTo>
                    <a:pt x="800" y="1389"/>
                  </a:lnTo>
                  <a:lnTo>
                    <a:pt x="731" y="1396"/>
                  </a:lnTo>
                  <a:lnTo>
                    <a:pt x="694" y="1397"/>
                  </a:lnTo>
                  <a:lnTo>
                    <a:pt x="658" y="1396"/>
                  </a:lnTo>
                  <a:lnTo>
                    <a:pt x="588" y="1388"/>
                  </a:lnTo>
                  <a:lnTo>
                    <a:pt x="521" y="1375"/>
                  </a:lnTo>
                  <a:lnTo>
                    <a:pt x="455" y="1353"/>
                  </a:lnTo>
                  <a:lnTo>
                    <a:pt x="393" y="1327"/>
                  </a:lnTo>
                  <a:lnTo>
                    <a:pt x="334" y="1294"/>
                  </a:lnTo>
                  <a:lnTo>
                    <a:pt x="279" y="1256"/>
                  </a:lnTo>
                  <a:lnTo>
                    <a:pt x="227" y="1214"/>
                  </a:lnTo>
                  <a:lnTo>
                    <a:pt x="181" y="1167"/>
                  </a:lnTo>
                  <a:lnTo>
                    <a:pt x="138" y="1116"/>
                  </a:lnTo>
                  <a:lnTo>
                    <a:pt x="100" y="1060"/>
                  </a:lnTo>
                  <a:lnTo>
                    <a:pt x="68" y="1001"/>
                  </a:lnTo>
                  <a:lnTo>
                    <a:pt x="42" y="938"/>
                  </a:lnTo>
                  <a:lnTo>
                    <a:pt x="22" y="872"/>
                  </a:lnTo>
                  <a:lnTo>
                    <a:pt x="8" y="804"/>
                  </a:lnTo>
                  <a:lnTo>
                    <a:pt x="1" y="734"/>
                  </a:lnTo>
                  <a:lnTo>
                    <a:pt x="0" y="69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913" y="3168"/>
              <a:ext cx="233" cy="232"/>
            </a:xfrm>
            <a:custGeom>
              <a:avLst/>
              <a:gdLst>
                <a:gd name="T0" fmla="*/ 2 w 1397"/>
                <a:gd name="T1" fmla="*/ 648 h 1397"/>
                <a:gd name="T2" fmla="*/ 25 w 1397"/>
                <a:gd name="T3" fmla="*/ 510 h 1397"/>
                <a:gd name="T4" fmla="*/ 75 w 1397"/>
                <a:gd name="T5" fmla="*/ 383 h 1397"/>
                <a:gd name="T6" fmla="*/ 146 w 1397"/>
                <a:gd name="T7" fmla="*/ 270 h 1397"/>
                <a:gd name="T8" fmla="*/ 238 w 1397"/>
                <a:gd name="T9" fmla="*/ 173 h 1397"/>
                <a:gd name="T10" fmla="*/ 346 w 1397"/>
                <a:gd name="T11" fmla="*/ 95 h 1397"/>
                <a:gd name="T12" fmla="*/ 469 w 1397"/>
                <a:gd name="T13" fmla="*/ 38 h 1397"/>
                <a:gd name="T14" fmla="*/ 603 w 1397"/>
                <a:gd name="T15" fmla="*/ 6 h 1397"/>
                <a:gd name="T16" fmla="*/ 709 w 1397"/>
                <a:gd name="T17" fmla="*/ 0 h 1397"/>
                <a:gd name="T18" fmla="*/ 815 w 1397"/>
                <a:gd name="T19" fmla="*/ 9 h 1397"/>
                <a:gd name="T20" fmla="*/ 948 w 1397"/>
                <a:gd name="T21" fmla="*/ 46 h 1397"/>
                <a:gd name="T22" fmla="*/ 1068 w 1397"/>
                <a:gd name="T23" fmla="*/ 106 h 1397"/>
                <a:gd name="T24" fmla="*/ 1174 w 1397"/>
                <a:gd name="T25" fmla="*/ 188 h 1397"/>
                <a:gd name="T26" fmla="*/ 1263 w 1397"/>
                <a:gd name="T27" fmla="*/ 287 h 1397"/>
                <a:gd name="T28" fmla="*/ 1332 w 1397"/>
                <a:gd name="T29" fmla="*/ 403 h 1397"/>
                <a:gd name="T30" fmla="*/ 1376 w 1397"/>
                <a:gd name="T31" fmla="*/ 532 h 1397"/>
                <a:gd name="T32" fmla="*/ 1397 w 1397"/>
                <a:gd name="T33" fmla="*/ 670 h 1397"/>
                <a:gd name="T34" fmla="*/ 1395 w 1397"/>
                <a:gd name="T35" fmla="*/ 742 h 1397"/>
                <a:gd name="T36" fmla="*/ 1373 w 1397"/>
                <a:gd name="T37" fmla="*/ 879 h 1397"/>
                <a:gd name="T38" fmla="*/ 1325 w 1397"/>
                <a:gd name="T39" fmla="*/ 1006 h 1397"/>
                <a:gd name="T40" fmla="*/ 1255 w 1397"/>
                <a:gd name="T41" fmla="*/ 1121 h 1397"/>
                <a:gd name="T42" fmla="*/ 1164 w 1397"/>
                <a:gd name="T43" fmla="*/ 1218 h 1397"/>
                <a:gd name="T44" fmla="*/ 1056 w 1397"/>
                <a:gd name="T45" fmla="*/ 1299 h 1397"/>
                <a:gd name="T46" fmla="*/ 934 w 1397"/>
                <a:gd name="T47" fmla="*/ 1356 h 1397"/>
                <a:gd name="T48" fmla="*/ 800 w 1397"/>
                <a:gd name="T49" fmla="*/ 1389 h 1397"/>
                <a:gd name="T50" fmla="*/ 694 w 1397"/>
                <a:gd name="T51" fmla="*/ 1397 h 1397"/>
                <a:gd name="T52" fmla="*/ 588 w 1397"/>
                <a:gd name="T53" fmla="*/ 1388 h 1397"/>
                <a:gd name="T54" fmla="*/ 455 w 1397"/>
                <a:gd name="T55" fmla="*/ 1353 h 1397"/>
                <a:gd name="T56" fmla="*/ 334 w 1397"/>
                <a:gd name="T57" fmla="*/ 1294 h 1397"/>
                <a:gd name="T58" fmla="*/ 227 w 1397"/>
                <a:gd name="T59" fmla="*/ 1214 h 1397"/>
                <a:gd name="T60" fmla="*/ 138 w 1397"/>
                <a:gd name="T61" fmla="*/ 1116 h 1397"/>
                <a:gd name="T62" fmla="*/ 68 w 1397"/>
                <a:gd name="T63" fmla="*/ 1001 h 1397"/>
                <a:gd name="T64" fmla="*/ 22 w 1397"/>
                <a:gd name="T65" fmla="*/ 872 h 1397"/>
                <a:gd name="T66" fmla="*/ 1 w 1397"/>
                <a:gd name="T67" fmla="*/ 734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7" h="1397">
                  <a:moveTo>
                    <a:pt x="0" y="685"/>
                  </a:moveTo>
                  <a:lnTo>
                    <a:pt x="2" y="648"/>
                  </a:lnTo>
                  <a:lnTo>
                    <a:pt x="10" y="579"/>
                  </a:lnTo>
                  <a:lnTo>
                    <a:pt x="25" y="510"/>
                  </a:lnTo>
                  <a:lnTo>
                    <a:pt x="47" y="446"/>
                  </a:lnTo>
                  <a:lnTo>
                    <a:pt x="75" y="383"/>
                  </a:lnTo>
                  <a:lnTo>
                    <a:pt x="108" y="325"/>
                  </a:lnTo>
                  <a:lnTo>
                    <a:pt x="146" y="270"/>
                  </a:lnTo>
                  <a:lnTo>
                    <a:pt x="190" y="219"/>
                  </a:lnTo>
                  <a:lnTo>
                    <a:pt x="238" y="173"/>
                  </a:lnTo>
                  <a:lnTo>
                    <a:pt x="290" y="132"/>
                  </a:lnTo>
                  <a:lnTo>
                    <a:pt x="346" y="95"/>
                  </a:lnTo>
                  <a:lnTo>
                    <a:pt x="406" y="64"/>
                  </a:lnTo>
                  <a:lnTo>
                    <a:pt x="469" y="38"/>
                  </a:lnTo>
                  <a:lnTo>
                    <a:pt x="535" y="19"/>
                  </a:lnTo>
                  <a:lnTo>
                    <a:pt x="603" y="6"/>
                  </a:lnTo>
                  <a:lnTo>
                    <a:pt x="673" y="0"/>
                  </a:lnTo>
                  <a:lnTo>
                    <a:pt x="709" y="0"/>
                  </a:lnTo>
                  <a:lnTo>
                    <a:pt x="744" y="1"/>
                  </a:lnTo>
                  <a:lnTo>
                    <a:pt x="815" y="9"/>
                  </a:lnTo>
                  <a:lnTo>
                    <a:pt x="883" y="25"/>
                  </a:lnTo>
                  <a:lnTo>
                    <a:pt x="948" y="46"/>
                  </a:lnTo>
                  <a:lnTo>
                    <a:pt x="1010" y="73"/>
                  </a:lnTo>
                  <a:lnTo>
                    <a:pt x="1068" y="106"/>
                  </a:lnTo>
                  <a:lnTo>
                    <a:pt x="1123" y="144"/>
                  </a:lnTo>
                  <a:lnTo>
                    <a:pt x="1174" y="188"/>
                  </a:lnTo>
                  <a:lnTo>
                    <a:pt x="1221" y="236"/>
                  </a:lnTo>
                  <a:lnTo>
                    <a:pt x="1263" y="287"/>
                  </a:lnTo>
                  <a:lnTo>
                    <a:pt x="1299" y="343"/>
                  </a:lnTo>
                  <a:lnTo>
                    <a:pt x="1332" y="403"/>
                  </a:lnTo>
                  <a:lnTo>
                    <a:pt x="1357" y="466"/>
                  </a:lnTo>
                  <a:lnTo>
                    <a:pt x="1376" y="532"/>
                  </a:lnTo>
                  <a:lnTo>
                    <a:pt x="1390" y="600"/>
                  </a:lnTo>
                  <a:lnTo>
                    <a:pt x="1397" y="670"/>
                  </a:lnTo>
                  <a:lnTo>
                    <a:pt x="1397" y="706"/>
                  </a:lnTo>
                  <a:lnTo>
                    <a:pt x="1395" y="742"/>
                  </a:lnTo>
                  <a:lnTo>
                    <a:pt x="1388" y="812"/>
                  </a:lnTo>
                  <a:lnTo>
                    <a:pt x="1373" y="879"/>
                  </a:lnTo>
                  <a:lnTo>
                    <a:pt x="1352" y="945"/>
                  </a:lnTo>
                  <a:lnTo>
                    <a:pt x="1325" y="1006"/>
                  </a:lnTo>
                  <a:lnTo>
                    <a:pt x="1293" y="1065"/>
                  </a:lnTo>
                  <a:lnTo>
                    <a:pt x="1255" y="1121"/>
                  </a:lnTo>
                  <a:lnTo>
                    <a:pt x="1211" y="1172"/>
                  </a:lnTo>
                  <a:lnTo>
                    <a:pt x="1164" y="1218"/>
                  </a:lnTo>
                  <a:lnTo>
                    <a:pt x="1112" y="1261"/>
                  </a:lnTo>
                  <a:lnTo>
                    <a:pt x="1056" y="1299"/>
                  </a:lnTo>
                  <a:lnTo>
                    <a:pt x="997" y="1330"/>
                  </a:lnTo>
                  <a:lnTo>
                    <a:pt x="934" y="1356"/>
                  </a:lnTo>
                  <a:lnTo>
                    <a:pt x="868" y="1376"/>
                  </a:lnTo>
                  <a:lnTo>
                    <a:pt x="800" y="1389"/>
                  </a:lnTo>
                  <a:lnTo>
                    <a:pt x="731" y="1396"/>
                  </a:lnTo>
                  <a:lnTo>
                    <a:pt x="694" y="1397"/>
                  </a:lnTo>
                  <a:lnTo>
                    <a:pt x="658" y="1396"/>
                  </a:lnTo>
                  <a:lnTo>
                    <a:pt x="588" y="1388"/>
                  </a:lnTo>
                  <a:lnTo>
                    <a:pt x="521" y="1375"/>
                  </a:lnTo>
                  <a:lnTo>
                    <a:pt x="455" y="1353"/>
                  </a:lnTo>
                  <a:lnTo>
                    <a:pt x="393" y="1327"/>
                  </a:lnTo>
                  <a:lnTo>
                    <a:pt x="334" y="1294"/>
                  </a:lnTo>
                  <a:lnTo>
                    <a:pt x="279" y="1256"/>
                  </a:lnTo>
                  <a:lnTo>
                    <a:pt x="227" y="1214"/>
                  </a:lnTo>
                  <a:lnTo>
                    <a:pt x="181" y="1167"/>
                  </a:lnTo>
                  <a:lnTo>
                    <a:pt x="138" y="1116"/>
                  </a:lnTo>
                  <a:lnTo>
                    <a:pt x="100" y="1060"/>
                  </a:lnTo>
                  <a:lnTo>
                    <a:pt x="68" y="1001"/>
                  </a:lnTo>
                  <a:lnTo>
                    <a:pt x="42" y="938"/>
                  </a:lnTo>
                  <a:lnTo>
                    <a:pt x="22" y="872"/>
                  </a:lnTo>
                  <a:lnTo>
                    <a:pt x="8" y="804"/>
                  </a:lnTo>
                  <a:lnTo>
                    <a:pt x="1" y="734"/>
                  </a:lnTo>
                  <a:lnTo>
                    <a:pt x="0" y="698"/>
                  </a:lnTo>
                </a:path>
              </a:pathLst>
            </a:custGeom>
            <a:noFill/>
            <a:ln w="9525">
              <a:solidFill>
                <a:srgbClr val="C3BEA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4170" y="3970"/>
              <a:ext cx="689" cy="120"/>
            </a:xfrm>
            <a:custGeom>
              <a:avLst/>
              <a:gdLst>
                <a:gd name="T0" fmla="*/ 198 w 4139"/>
                <a:gd name="T1" fmla="*/ 0 h 724"/>
                <a:gd name="T2" fmla="*/ 3939 w 4139"/>
                <a:gd name="T3" fmla="*/ 0 h 724"/>
                <a:gd name="T4" fmla="*/ 3960 w 4139"/>
                <a:gd name="T5" fmla="*/ 2 h 724"/>
                <a:gd name="T6" fmla="*/ 3999 w 4139"/>
                <a:gd name="T7" fmla="*/ 9 h 724"/>
                <a:gd name="T8" fmla="*/ 4035 w 4139"/>
                <a:gd name="T9" fmla="*/ 25 h 724"/>
                <a:gd name="T10" fmla="*/ 4066 w 4139"/>
                <a:gd name="T11" fmla="*/ 46 h 724"/>
                <a:gd name="T12" fmla="*/ 4093 w 4139"/>
                <a:gd name="T13" fmla="*/ 73 h 724"/>
                <a:gd name="T14" fmla="*/ 4115 w 4139"/>
                <a:gd name="T15" fmla="*/ 104 h 724"/>
                <a:gd name="T16" fmla="*/ 4130 w 4139"/>
                <a:gd name="T17" fmla="*/ 141 h 724"/>
                <a:gd name="T18" fmla="*/ 4138 w 4139"/>
                <a:gd name="T19" fmla="*/ 180 h 724"/>
                <a:gd name="T20" fmla="*/ 4139 w 4139"/>
                <a:gd name="T21" fmla="*/ 200 h 724"/>
                <a:gd name="T22" fmla="*/ 4139 w 4139"/>
                <a:gd name="T23" fmla="*/ 524 h 724"/>
                <a:gd name="T24" fmla="*/ 4138 w 4139"/>
                <a:gd name="T25" fmla="*/ 545 h 724"/>
                <a:gd name="T26" fmla="*/ 4130 w 4139"/>
                <a:gd name="T27" fmla="*/ 584 h 724"/>
                <a:gd name="T28" fmla="*/ 4115 w 4139"/>
                <a:gd name="T29" fmla="*/ 620 h 724"/>
                <a:gd name="T30" fmla="*/ 4093 w 4139"/>
                <a:gd name="T31" fmla="*/ 651 h 724"/>
                <a:gd name="T32" fmla="*/ 4066 w 4139"/>
                <a:gd name="T33" fmla="*/ 678 h 724"/>
                <a:gd name="T34" fmla="*/ 4035 w 4139"/>
                <a:gd name="T35" fmla="*/ 700 h 724"/>
                <a:gd name="T36" fmla="*/ 3999 w 4139"/>
                <a:gd name="T37" fmla="*/ 715 h 724"/>
                <a:gd name="T38" fmla="*/ 3960 w 4139"/>
                <a:gd name="T39" fmla="*/ 723 h 724"/>
                <a:gd name="T40" fmla="*/ 3939 w 4139"/>
                <a:gd name="T41" fmla="*/ 724 h 724"/>
                <a:gd name="T42" fmla="*/ 198 w 4139"/>
                <a:gd name="T43" fmla="*/ 724 h 724"/>
                <a:gd name="T44" fmla="*/ 178 w 4139"/>
                <a:gd name="T45" fmla="*/ 723 h 724"/>
                <a:gd name="T46" fmla="*/ 139 w 4139"/>
                <a:gd name="T47" fmla="*/ 715 h 724"/>
                <a:gd name="T48" fmla="*/ 103 w 4139"/>
                <a:gd name="T49" fmla="*/ 700 h 724"/>
                <a:gd name="T50" fmla="*/ 71 w 4139"/>
                <a:gd name="T51" fmla="*/ 678 h 724"/>
                <a:gd name="T52" fmla="*/ 44 w 4139"/>
                <a:gd name="T53" fmla="*/ 651 h 724"/>
                <a:gd name="T54" fmla="*/ 23 w 4139"/>
                <a:gd name="T55" fmla="*/ 620 h 724"/>
                <a:gd name="T56" fmla="*/ 7 w 4139"/>
                <a:gd name="T57" fmla="*/ 584 h 724"/>
                <a:gd name="T58" fmla="*/ 0 w 4139"/>
                <a:gd name="T59" fmla="*/ 545 h 724"/>
                <a:gd name="T60" fmla="*/ 0 w 4139"/>
                <a:gd name="T61" fmla="*/ 524 h 724"/>
                <a:gd name="T62" fmla="*/ 0 w 4139"/>
                <a:gd name="T63" fmla="*/ 200 h 724"/>
                <a:gd name="T64" fmla="*/ 0 w 4139"/>
                <a:gd name="T65" fmla="*/ 180 h 724"/>
                <a:gd name="T66" fmla="*/ 7 w 4139"/>
                <a:gd name="T67" fmla="*/ 141 h 724"/>
                <a:gd name="T68" fmla="*/ 23 w 4139"/>
                <a:gd name="T69" fmla="*/ 104 h 724"/>
                <a:gd name="T70" fmla="*/ 44 w 4139"/>
                <a:gd name="T71" fmla="*/ 73 h 724"/>
                <a:gd name="T72" fmla="*/ 71 w 4139"/>
                <a:gd name="T73" fmla="*/ 46 h 724"/>
                <a:gd name="T74" fmla="*/ 103 w 4139"/>
                <a:gd name="T75" fmla="*/ 25 h 724"/>
                <a:gd name="T76" fmla="*/ 139 w 4139"/>
                <a:gd name="T77" fmla="*/ 9 h 724"/>
                <a:gd name="T78" fmla="*/ 178 w 4139"/>
                <a:gd name="T79" fmla="*/ 2 h 724"/>
                <a:gd name="T80" fmla="*/ 198 w 4139"/>
                <a:gd name="T8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39" h="724">
                  <a:moveTo>
                    <a:pt x="198" y="0"/>
                  </a:moveTo>
                  <a:lnTo>
                    <a:pt x="3939" y="0"/>
                  </a:lnTo>
                  <a:lnTo>
                    <a:pt x="3960" y="2"/>
                  </a:lnTo>
                  <a:lnTo>
                    <a:pt x="3999" y="9"/>
                  </a:lnTo>
                  <a:lnTo>
                    <a:pt x="4035" y="25"/>
                  </a:lnTo>
                  <a:lnTo>
                    <a:pt x="4066" y="46"/>
                  </a:lnTo>
                  <a:lnTo>
                    <a:pt x="4093" y="73"/>
                  </a:lnTo>
                  <a:lnTo>
                    <a:pt x="4115" y="104"/>
                  </a:lnTo>
                  <a:lnTo>
                    <a:pt x="4130" y="141"/>
                  </a:lnTo>
                  <a:lnTo>
                    <a:pt x="4138" y="180"/>
                  </a:lnTo>
                  <a:lnTo>
                    <a:pt x="4139" y="200"/>
                  </a:lnTo>
                  <a:lnTo>
                    <a:pt x="4139" y="524"/>
                  </a:lnTo>
                  <a:lnTo>
                    <a:pt x="4138" y="545"/>
                  </a:lnTo>
                  <a:lnTo>
                    <a:pt x="4130" y="584"/>
                  </a:lnTo>
                  <a:lnTo>
                    <a:pt x="4115" y="620"/>
                  </a:lnTo>
                  <a:lnTo>
                    <a:pt x="4093" y="651"/>
                  </a:lnTo>
                  <a:lnTo>
                    <a:pt x="4066" y="678"/>
                  </a:lnTo>
                  <a:lnTo>
                    <a:pt x="4035" y="700"/>
                  </a:lnTo>
                  <a:lnTo>
                    <a:pt x="3999" y="715"/>
                  </a:lnTo>
                  <a:lnTo>
                    <a:pt x="3960" y="723"/>
                  </a:lnTo>
                  <a:lnTo>
                    <a:pt x="3939" y="724"/>
                  </a:lnTo>
                  <a:lnTo>
                    <a:pt x="198" y="724"/>
                  </a:lnTo>
                  <a:lnTo>
                    <a:pt x="178" y="723"/>
                  </a:lnTo>
                  <a:lnTo>
                    <a:pt x="139" y="715"/>
                  </a:lnTo>
                  <a:lnTo>
                    <a:pt x="103" y="700"/>
                  </a:lnTo>
                  <a:lnTo>
                    <a:pt x="71" y="678"/>
                  </a:lnTo>
                  <a:lnTo>
                    <a:pt x="44" y="651"/>
                  </a:lnTo>
                  <a:lnTo>
                    <a:pt x="23" y="620"/>
                  </a:lnTo>
                  <a:lnTo>
                    <a:pt x="7" y="584"/>
                  </a:lnTo>
                  <a:lnTo>
                    <a:pt x="0" y="545"/>
                  </a:lnTo>
                  <a:lnTo>
                    <a:pt x="0" y="524"/>
                  </a:lnTo>
                  <a:lnTo>
                    <a:pt x="0" y="200"/>
                  </a:lnTo>
                  <a:lnTo>
                    <a:pt x="0" y="180"/>
                  </a:lnTo>
                  <a:lnTo>
                    <a:pt x="7" y="141"/>
                  </a:lnTo>
                  <a:lnTo>
                    <a:pt x="23" y="104"/>
                  </a:lnTo>
                  <a:lnTo>
                    <a:pt x="44" y="73"/>
                  </a:lnTo>
                  <a:lnTo>
                    <a:pt x="71" y="46"/>
                  </a:lnTo>
                  <a:lnTo>
                    <a:pt x="103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DD12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ko-KR" alt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21"/>
          <p:cNvGrpSpPr>
            <a:grpSpLocks noChangeAspect="1"/>
          </p:cNvGrpSpPr>
          <p:nvPr/>
        </p:nvGrpSpPr>
        <p:grpSpPr bwMode="auto">
          <a:xfrm>
            <a:off x="9408512" y="3831197"/>
            <a:ext cx="1865313" cy="1863725"/>
            <a:chOff x="5904" y="2457"/>
            <a:chExt cx="1175" cy="1174"/>
          </a:xfrm>
        </p:grpSpPr>
        <p:sp>
          <p:nvSpPr>
            <p:cNvPr id="21" name="AutoShape 20"/>
            <p:cNvSpPr>
              <a:spLocks noChangeAspect="1" noChangeArrowheads="1" noTextEdit="1"/>
            </p:cNvSpPr>
            <p:nvPr/>
          </p:nvSpPr>
          <p:spPr bwMode="auto">
            <a:xfrm>
              <a:off x="5904" y="2457"/>
              <a:ext cx="1175" cy="1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5904" y="2520"/>
              <a:ext cx="1175" cy="1049"/>
            </a:xfrm>
            <a:custGeom>
              <a:avLst/>
              <a:gdLst>
                <a:gd name="T0" fmla="*/ 3526 w 3526"/>
                <a:gd name="T1" fmla="*/ 3060 h 3147"/>
                <a:gd name="T2" fmla="*/ 3512 w 3526"/>
                <a:gd name="T3" fmla="*/ 3109 h 3147"/>
                <a:gd name="T4" fmla="*/ 3457 w 3526"/>
                <a:gd name="T5" fmla="*/ 3146 h 3147"/>
                <a:gd name="T6" fmla="*/ 87 w 3526"/>
                <a:gd name="T7" fmla="*/ 3147 h 3147"/>
                <a:gd name="T8" fmla="*/ 38 w 3526"/>
                <a:gd name="T9" fmla="*/ 3133 h 3147"/>
                <a:gd name="T10" fmla="*/ 1 w 3526"/>
                <a:gd name="T11" fmla="*/ 3078 h 3147"/>
                <a:gd name="T12" fmla="*/ 0 w 3526"/>
                <a:gd name="T13" fmla="*/ 2049 h 3147"/>
                <a:gd name="T14" fmla="*/ 8 w 3526"/>
                <a:gd name="T15" fmla="*/ 2014 h 3147"/>
                <a:gd name="T16" fmla="*/ 38 w 3526"/>
                <a:gd name="T17" fmla="*/ 1977 h 3147"/>
                <a:gd name="T18" fmla="*/ 886 w 3526"/>
                <a:gd name="T19" fmla="*/ 1554 h 3147"/>
                <a:gd name="T20" fmla="*/ 951 w 3526"/>
                <a:gd name="T21" fmla="*/ 1547 h 3147"/>
                <a:gd name="T22" fmla="*/ 989 w 3526"/>
                <a:gd name="T23" fmla="*/ 1570 h 3147"/>
                <a:gd name="T24" fmla="*/ 1012 w 3526"/>
                <a:gd name="T25" fmla="*/ 1631 h 3147"/>
                <a:gd name="T26" fmla="*/ 1524 w 3526"/>
                <a:gd name="T27" fmla="*/ 1654 h 3147"/>
                <a:gd name="T28" fmla="*/ 1526 w 3526"/>
                <a:gd name="T29" fmla="*/ 789 h 3147"/>
                <a:gd name="T30" fmla="*/ 1563 w 3526"/>
                <a:gd name="T31" fmla="*/ 735 h 3147"/>
                <a:gd name="T32" fmla="*/ 1612 w 3526"/>
                <a:gd name="T33" fmla="*/ 720 h 3147"/>
                <a:gd name="T34" fmla="*/ 1787 w 3526"/>
                <a:gd name="T35" fmla="*/ 722 h 3147"/>
                <a:gd name="T36" fmla="*/ 1842 w 3526"/>
                <a:gd name="T37" fmla="*/ 758 h 3147"/>
                <a:gd name="T38" fmla="*/ 1856 w 3526"/>
                <a:gd name="T39" fmla="*/ 808 h 3147"/>
                <a:gd name="T40" fmla="*/ 2428 w 3526"/>
                <a:gd name="T41" fmla="*/ 1621 h 3147"/>
                <a:gd name="T42" fmla="*/ 2465 w 3526"/>
                <a:gd name="T43" fmla="*/ 68 h 3147"/>
                <a:gd name="T44" fmla="*/ 2503 w 3526"/>
                <a:gd name="T45" fmla="*/ 15 h 3147"/>
                <a:gd name="T46" fmla="*/ 2551 w 3526"/>
                <a:gd name="T47" fmla="*/ 0 h 3147"/>
                <a:gd name="T48" fmla="*/ 2946 w 3526"/>
                <a:gd name="T49" fmla="*/ 2 h 3147"/>
                <a:gd name="T50" fmla="*/ 3001 w 3526"/>
                <a:gd name="T51" fmla="*/ 38 h 3147"/>
                <a:gd name="T52" fmla="*/ 3015 w 3526"/>
                <a:gd name="T53" fmla="*/ 85 h 3147"/>
                <a:gd name="T54" fmla="*/ 3401 w 3526"/>
                <a:gd name="T55" fmla="*/ 1554 h 3147"/>
                <a:gd name="T56" fmla="*/ 3465 w 3526"/>
                <a:gd name="T57" fmla="*/ 1547 h 3147"/>
                <a:gd name="T58" fmla="*/ 3503 w 3526"/>
                <a:gd name="T59" fmla="*/ 1570 h 3147"/>
                <a:gd name="T60" fmla="*/ 3526 w 3526"/>
                <a:gd name="T61" fmla="*/ 1631 h 3147"/>
                <a:gd name="T62" fmla="*/ 373 w 3526"/>
                <a:gd name="T63" fmla="*/ 2445 h 3147"/>
                <a:gd name="T64" fmla="*/ 609 w 3526"/>
                <a:gd name="T65" fmla="*/ 2775 h 3147"/>
                <a:gd name="T66" fmla="*/ 1244 w 3526"/>
                <a:gd name="T67" fmla="*/ 2445 h 3147"/>
                <a:gd name="T68" fmla="*/ 1009 w 3526"/>
                <a:gd name="T69" fmla="*/ 2775 h 3147"/>
                <a:gd name="T70" fmla="*/ 1244 w 3526"/>
                <a:gd name="T71" fmla="*/ 2445 h 3147"/>
                <a:gd name="T72" fmla="*/ 1644 w 3526"/>
                <a:gd name="T73" fmla="*/ 2445 h 3147"/>
                <a:gd name="T74" fmla="*/ 1878 w 3526"/>
                <a:gd name="T75" fmla="*/ 2775 h 3147"/>
                <a:gd name="T76" fmla="*/ 2514 w 3526"/>
                <a:gd name="T77" fmla="*/ 2445 h 3147"/>
                <a:gd name="T78" fmla="*/ 2279 w 3526"/>
                <a:gd name="T79" fmla="*/ 2775 h 3147"/>
                <a:gd name="T80" fmla="*/ 2514 w 3526"/>
                <a:gd name="T81" fmla="*/ 2445 h 3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26" h="3147">
                  <a:moveTo>
                    <a:pt x="3526" y="1631"/>
                  </a:moveTo>
                  <a:lnTo>
                    <a:pt x="3526" y="3060"/>
                  </a:lnTo>
                  <a:lnTo>
                    <a:pt x="3525" y="3078"/>
                  </a:lnTo>
                  <a:lnTo>
                    <a:pt x="3512" y="3109"/>
                  </a:lnTo>
                  <a:lnTo>
                    <a:pt x="3489" y="3133"/>
                  </a:lnTo>
                  <a:lnTo>
                    <a:pt x="3457" y="3146"/>
                  </a:lnTo>
                  <a:lnTo>
                    <a:pt x="3439" y="3147"/>
                  </a:lnTo>
                  <a:lnTo>
                    <a:pt x="87" y="3147"/>
                  </a:lnTo>
                  <a:lnTo>
                    <a:pt x="69" y="3146"/>
                  </a:lnTo>
                  <a:lnTo>
                    <a:pt x="38" y="3133"/>
                  </a:lnTo>
                  <a:lnTo>
                    <a:pt x="14" y="3109"/>
                  </a:lnTo>
                  <a:lnTo>
                    <a:pt x="1" y="3078"/>
                  </a:lnTo>
                  <a:lnTo>
                    <a:pt x="0" y="3060"/>
                  </a:lnTo>
                  <a:lnTo>
                    <a:pt x="0" y="2049"/>
                  </a:lnTo>
                  <a:lnTo>
                    <a:pt x="0" y="2037"/>
                  </a:lnTo>
                  <a:lnTo>
                    <a:pt x="8" y="2014"/>
                  </a:lnTo>
                  <a:lnTo>
                    <a:pt x="20" y="1994"/>
                  </a:lnTo>
                  <a:lnTo>
                    <a:pt x="38" y="1977"/>
                  </a:lnTo>
                  <a:lnTo>
                    <a:pt x="48" y="1972"/>
                  </a:lnTo>
                  <a:lnTo>
                    <a:pt x="886" y="1554"/>
                  </a:lnTo>
                  <a:lnTo>
                    <a:pt x="907" y="1546"/>
                  </a:lnTo>
                  <a:lnTo>
                    <a:pt x="951" y="1547"/>
                  </a:lnTo>
                  <a:lnTo>
                    <a:pt x="970" y="1557"/>
                  </a:lnTo>
                  <a:lnTo>
                    <a:pt x="989" y="1570"/>
                  </a:lnTo>
                  <a:lnTo>
                    <a:pt x="1009" y="1609"/>
                  </a:lnTo>
                  <a:lnTo>
                    <a:pt x="1012" y="1631"/>
                  </a:lnTo>
                  <a:lnTo>
                    <a:pt x="1012" y="1908"/>
                  </a:lnTo>
                  <a:lnTo>
                    <a:pt x="1524" y="1654"/>
                  </a:lnTo>
                  <a:lnTo>
                    <a:pt x="1524" y="808"/>
                  </a:lnTo>
                  <a:lnTo>
                    <a:pt x="1526" y="789"/>
                  </a:lnTo>
                  <a:lnTo>
                    <a:pt x="1539" y="758"/>
                  </a:lnTo>
                  <a:lnTo>
                    <a:pt x="1563" y="735"/>
                  </a:lnTo>
                  <a:lnTo>
                    <a:pt x="1593" y="722"/>
                  </a:lnTo>
                  <a:lnTo>
                    <a:pt x="1612" y="720"/>
                  </a:lnTo>
                  <a:lnTo>
                    <a:pt x="1769" y="720"/>
                  </a:lnTo>
                  <a:lnTo>
                    <a:pt x="1787" y="722"/>
                  </a:lnTo>
                  <a:lnTo>
                    <a:pt x="1818" y="735"/>
                  </a:lnTo>
                  <a:lnTo>
                    <a:pt x="1842" y="758"/>
                  </a:lnTo>
                  <a:lnTo>
                    <a:pt x="1855" y="789"/>
                  </a:lnTo>
                  <a:lnTo>
                    <a:pt x="1856" y="808"/>
                  </a:lnTo>
                  <a:lnTo>
                    <a:pt x="1856" y="1906"/>
                  </a:lnTo>
                  <a:lnTo>
                    <a:pt x="2428" y="1621"/>
                  </a:lnTo>
                  <a:lnTo>
                    <a:pt x="2464" y="85"/>
                  </a:lnTo>
                  <a:lnTo>
                    <a:pt x="2465" y="68"/>
                  </a:lnTo>
                  <a:lnTo>
                    <a:pt x="2479" y="38"/>
                  </a:lnTo>
                  <a:lnTo>
                    <a:pt x="2503" y="15"/>
                  </a:lnTo>
                  <a:lnTo>
                    <a:pt x="2534" y="2"/>
                  </a:lnTo>
                  <a:lnTo>
                    <a:pt x="2551" y="0"/>
                  </a:lnTo>
                  <a:lnTo>
                    <a:pt x="2929" y="0"/>
                  </a:lnTo>
                  <a:lnTo>
                    <a:pt x="2946" y="2"/>
                  </a:lnTo>
                  <a:lnTo>
                    <a:pt x="2977" y="15"/>
                  </a:lnTo>
                  <a:lnTo>
                    <a:pt x="3001" y="38"/>
                  </a:lnTo>
                  <a:lnTo>
                    <a:pt x="3014" y="68"/>
                  </a:lnTo>
                  <a:lnTo>
                    <a:pt x="3015" y="85"/>
                  </a:lnTo>
                  <a:lnTo>
                    <a:pt x="3053" y="1726"/>
                  </a:lnTo>
                  <a:lnTo>
                    <a:pt x="3401" y="1554"/>
                  </a:lnTo>
                  <a:lnTo>
                    <a:pt x="3422" y="1546"/>
                  </a:lnTo>
                  <a:lnTo>
                    <a:pt x="3465" y="1547"/>
                  </a:lnTo>
                  <a:lnTo>
                    <a:pt x="3486" y="1557"/>
                  </a:lnTo>
                  <a:lnTo>
                    <a:pt x="3503" y="1570"/>
                  </a:lnTo>
                  <a:lnTo>
                    <a:pt x="3525" y="1609"/>
                  </a:lnTo>
                  <a:lnTo>
                    <a:pt x="3526" y="1631"/>
                  </a:lnTo>
                  <a:close/>
                  <a:moveTo>
                    <a:pt x="609" y="2445"/>
                  </a:moveTo>
                  <a:lnTo>
                    <a:pt x="373" y="2445"/>
                  </a:lnTo>
                  <a:lnTo>
                    <a:pt x="373" y="2775"/>
                  </a:lnTo>
                  <a:lnTo>
                    <a:pt x="609" y="2775"/>
                  </a:lnTo>
                  <a:lnTo>
                    <a:pt x="609" y="2445"/>
                  </a:lnTo>
                  <a:close/>
                  <a:moveTo>
                    <a:pt x="1244" y="2445"/>
                  </a:moveTo>
                  <a:lnTo>
                    <a:pt x="1009" y="2445"/>
                  </a:lnTo>
                  <a:lnTo>
                    <a:pt x="1009" y="2775"/>
                  </a:lnTo>
                  <a:lnTo>
                    <a:pt x="1244" y="2775"/>
                  </a:lnTo>
                  <a:lnTo>
                    <a:pt x="1244" y="2445"/>
                  </a:lnTo>
                  <a:close/>
                  <a:moveTo>
                    <a:pt x="1878" y="2445"/>
                  </a:moveTo>
                  <a:lnTo>
                    <a:pt x="1644" y="2445"/>
                  </a:lnTo>
                  <a:lnTo>
                    <a:pt x="1644" y="2775"/>
                  </a:lnTo>
                  <a:lnTo>
                    <a:pt x="1878" y="2775"/>
                  </a:lnTo>
                  <a:lnTo>
                    <a:pt x="1878" y="2445"/>
                  </a:lnTo>
                  <a:close/>
                  <a:moveTo>
                    <a:pt x="2514" y="2445"/>
                  </a:moveTo>
                  <a:lnTo>
                    <a:pt x="2279" y="2445"/>
                  </a:lnTo>
                  <a:lnTo>
                    <a:pt x="2279" y="2775"/>
                  </a:lnTo>
                  <a:lnTo>
                    <a:pt x="2514" y="2775"/>
                  </a:lnTo>
                  <a:lnTo>
                    <a:pt x="2514" y="2445"/>
                  </a:lnTo>
                  <a:close/>
                </a:path>
              </a:pathLst>
            </a:custGeom>
            <a:solidFill>
              <a:srgbClr val="FDD12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/>
              <a:endParaRPr lang="ko-KR" altLang="en-US"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sp>
        <p:nvSpPr>
          <p:cNvPr id="60" name="Shape 743"/>
          <p:cNvSpPr>
            <a:spLocks noGrp="1"/>
          </p:cNvSpPr>
          <p:nvPr>
            <p:ph type="body" idx="29"/>
          </p:nvPr>
        </p:nvSpPr>
        <p:spPr>
          <a:xfrm>
            <a:off x="1338882" y="7910044"/>
            <a:ext cx="2308173" cy="4062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수작업의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명령줄</a:t>
            </a:r>
            <a:endParaRPr sz="2400" b="1" dirty="0">
              <a:solidFill>
                <a:schemeClr val="accent2"/>
              </a:solidFill>
            </a:endParaRPr>
          </a:p>
        </p:txBody>
      </p:sp>
      <p:sp>
        <p:nvSpPr>
          <p:cNvPr id="61" name="Shape 743"/>
          <p:cNvSpPr>
            <a:spLocks noGrp="1"/>
          </p:cNvSpPr>
          <p:nvPr>
            <p:ph type="body" idx="29"/>
          </p:nvPr>
        </p:nvSpPr>
        <p:spPr>
          <a:xfrm>
            <a:off x="1942120" y="4505582"/>
            <a:ext cx="2308173" cy="3308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/>
              <a:t>2008</a:t>
            </a:r>
            <a:r>
              <a:rPr lang="ko-KR" altLang="en-US" sz="2000" dirty="0"/>
              <a:t>년 </a:t>
            </a:r>
            <a:r>
              <a:rPr lang="en-US" altLang="ko-KR" sz="2000" dirty="0"/>
              <a:t>33</a:t>
            </a:r>
            <a:r>
              <a:rPr lang="ko-KR" altLang="en-US" sz="2000" dirty="0"/>
              <a:t>대</a:t>
            </a:r>
            <a:endParaRPr sz="2000" dirty="0"/>
          </a:p>
        </p:txBody>
      </p:sp>
      <p:sp>
        <p:nvSpPr>
          <p:cNvPr id="62" name="Shape 743"/>
          <p:cNvSpPr>
            <a:spLocks noGrp="1"/>
          </p:cNvSpPr>
          <p:nvPr>
            <p:ph type="body" idx="29"/>
          </p:nvPr>
        </p:nvSpPr>
        <p:spPr>
          <a:xfrm>
            <a:off x="4455478" y="3033143"/>
            <a:ext cx="2308173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/>
              <a:t>2009</a:t>
            </a:r>
            <a:r>
              <a:rPr lang="ko-KR" altLang="en-US" sz="2000" dirty="0"/>
              <a:t>년 </a:t>
            </a:r>
            <a:r>
              <a:rPr lang="en-US" altLang="ko-KR" sz="2000" dirty="0"/>
              <a:t>~ 2012</a:t>
            </a:r>
            <a:r>
              <a:rPr lang="ko-KR" altLang="en-US" sz="2000" dirty="0"/>
              <a:t>년</a:t>
            </a:r>
            <a:endParaRPr lang="en-US" altLang="ko-KR" sz="2000" dirty="0"/>
          </a:p>
          <a:p>
            <a:r>
              <a:rPr lang="en-US" altLang="ko-KR" sz="2000" dirty="0"/>
              <a:t>80</a:t>
            </a:r>
            <a:r>
              <a:rPr lang="ko-KR" altLang="en-US" sz="2000" dirty="0"/>
              <a:t>대</a:t>
            </a:r>
            <a:r>
              <a:rPr lang="en-US" altLang="ko-KR" sz="2000" dirty="0"/>
              <a:t> ~ 200</a:t>
            </a:r>
            <a:r>
              <a:rPr lang="ko-KR" altLang="en-US" sz="2000" dirty="0"/>
              <a:t>대</a:t>
            </a:r>
            <a:endParaRPr sz="2000" dirty="0"/>
          </a:p>
        </p:txBody>
      </p:sp>
      <p:sp>
        <p:nvSpPr>
          <p:cNvPr id="63" name="Shape 743"/>
          <p:cNvSpPr>
            <a:spLocks noGrp="1"/>
          </p:cNvSpPr>
          <p:nvPr>
            <p:ph type="body" idx="29"/>
          </p:nvPr>
        </p:nvSpPr>
        <p:spPr>
          <a:xfrm>
            <a:off x="7013586" y="2462852"/>
            <a:ext cx="2308173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/>
              <a:t>2013</a:t>
            </a:r>
            <a:r>
              <a:rPr lang="ko-KR" altLang="en-US" sz="2000" dirty="0"/>
              <a:t>년 </a:t>
            </a:r>
            <a:r>
              <a:rPr lang="en-US" altLang="ko-KR" sz="2000" dirty="0"/>
              <a:t>~2016</a:t>
            </a:r>
            <a:r>
              <a:rPr lang="ko-KR" altLang="en-US" sz="2000" dirty="0"/>
              <a:t>년 </a:t>
            </a:r>
            <a:endParaRPr lang="en-US" altLang="ko-KR" sz="2000" dirty="0"/>
          </a:p>
          <a:p>
            <a:r>
              <a:rPr lang="en-US" altLang="ko-KR" sz="2000" dirty="0"/>
              <a:t>300</a:t>
            </a:r>
            <a:r>
              <a:rPr lang="ko-KR" altLang="en-US" sz="2000" dirty="0"/>
              <a:t>대 </a:t>
            </a:r>
            <a:r>
              <a:rPr lang="en-US" altLang="ko-KR" sz="2000" dirty="0"/>
              <a:t>~ 600</a:t>
            </a:r>
            <a:r>
              <a:rPr lang="ko-KR" altLang="en-US" sz="2000" dirty="0"/>
              <a:t>대</a:t>
            </a:r>
            <a:endParaRPr sz="2000" dirty="0"/>
          </a:p>
        </p:txBody>
      </p:sp>
      <p:sp>
        <p:nvSpPr>
          <p:cNvPr id="64" name="Shape 743"/>
          <p:cNvSpPr>
            <a:spLocks noGrp="1"/>
          </p:cNvSpPr>
          <p:nvPr>
            <p:ph type="body" idx="29"/>
          </p:nvPr>
        </p:nvSpPr>
        <p:spPr>
          <a:xfrm>
            <a:off x="9248258" y="2082831"/>
            <a:ext cx="29262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2017</a:t>
            </a:r>
            <a:r>
              <a:rPr lang="ko-KR" altLang="en-US" sz="2000" dirty="0"/>
              <a:t>년 이후</a:t>
            </a:r>
            <a:endParaRPr lang="en-US" altLang="ko-KR" sz="2000" dirty="0"/>
          </a:p>
          <a:p>
            <a:r>
              <a:rPr lang="en-US" altLang="ko-KR" sz="2000" dirty="0"/>
              <a:t>1,000</a:t>
            </a:r>
            <a:r>
              <a:rPr lang="ko-KR" altLang="en-US" sz="2000" dirty="0"/>
              <a:t>대 </a:t>
            </a:r>
            <a:r>
              <a:rPr lang="en-US" altLang="ko-KR" sz="2000" dirty="0"/>
              <a:t>~ </a:t>
            </a:r>
            <a:r>
              <a:rPr lang="ko-KR" altLang="en-US" sz="2000" dirty="0"/>
              <a:t>수만 대까지</a:t>
            </a:r>
            <a:endParaRPr sz="2000" dirty="0"/>
          </a:p>
        </p:txBody>
      </p:sp>
      <p:sp>
        <p:nvSpPr>
          <p:cNvPr id="65" name="Shape 743"/>
          <p:cNvSpPr>
            <a:spLocks noGrp="1"/>
          </p:cNvSpPr>
          <p:nvPr>
            <p:ph type="body" idx="29"/>
          </p:nvPr>
        </p:nvSpPr>
        <p:spPr>
          <a:xfrm>
            <a:off x="3917102" y="7385144"/>
            <a:ext cx="2308173" cy="4062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spc="-300" dirty="0">
                <a:solidFill>
                  <a:schemeClr val="accent2"/>
                </a:solidFill>
              </a:rPr>
              <a:t>중장비의 대량작업</a:t>
            </a:r>
            <a:endParaRPr sz="2400" b="1" spc="-300" dirty="0">
              <a:solidFill>
                <a:schemeClr val="accent2"/>
              </a:solidFill>
            </a:endParaRPr>
          </a:p>
        </p:txBody>
      </p:sp>
      <p:sp>
        <p:nvSpPr>
          <p:cNvPr id="66" name="Shape 743"/>
          <p:cNvSpPr>
            <a:spLocks noGrp="1"/>
          </p:cNvSpPr>
          <p:nvPr>
            <p:ph type="body" idx="29"/>
          </p:nvPr>
        </p:nvSpPr>
        <p:spPr>
          <a:xfrm>
            <a:off x="6499801" y="6946592"/>
            <a:ext cx="2308173" cy="4062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로봇의 자동화</a:t>
            </a:r>
            <a:endParaRPr sz="2400" b="1" dirty="0">
              <a:solidFill>
                <a:schemeClr val="accent2"/>
              </a:solidFill>
            </a:endParaRPr>
          </a:p>
        </p:txBody>
      </p:sp>
      <p:sp>
        <p:nvSpPr>
          <p:cNvPr id="67" name="Shape 743"/>
          <p:cNvSpPr>
            <a:spLocks noGrp="1"/>
          </p:cNvSpPr>
          <p:nvPr>
            <p:ph type="body" idx="29"/>
          </p:nvPr>
        </p:nvSpPr>
        <p:spPr>
          <a:xfrm>
            <a:off x="9159112" y="6243800"/>
            <a:ext cx="2308173" cy="4062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>
                <a:solidFill>
                  <a:schemeClr val="accent2"/>
                </a:solidFill>
              </a:rPr>
              <a:t>공장의 대량생산</a:t>
            </a:r>
            <a:endParaRPr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520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0" build="p" animBg="1"/>
      <p:bldP spid="744" grpId="0" build="p" animBg="1"/>
      <p:bldP spid="745" grpId="0" build="p" animBg="1"/>
      <p:bldP spid="746" grpId="0" build="p" animBg="1"/>
      <p:bldP spid="60" grpId="0" build="p" animBg="1"/>
      <p:bldP spid="61" grpId="0" build="p" animBg="1"/>
      <p:bldP spid="62" grpId="0" build="p" animBg="1"/>
      <p:bldP spid="63" grpId="0" build="p" animBg="1"/>
      <p:bldP spid="64" grpId="0" build="p" animBg="1"/>
      <p:bldP spid="65" grpId="0" build="p" animBg="1"/>
      <p:bldP spid="66" grpId="0" build="p" animBg="1"/>
      <p:bldP spid="67" grpId="0" build="p" animBg="1"/>
    </p:bldLst>
  </p:timing>
</p:sld>
</file>

<file path=ppt/theme/theme1.xml><?xml version="1.0" encoding="utf-8"?>
<a:theme xmlns:a="http://schemas.openxmlformats.org/drawingml/2006/main" name="Orange Touch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D2E5"/>
      </a:accent1>
      <a:accent2>
        <a:srgbClr val="D73744"/>
      </a:accent2>
      <a:accent3>
        <a:srgbClr val="F9BE5F"/>
      </a:accent3>
      <a:accent4>
        <a:srgbClr val="F7E9CA"/>
      </a:accent4>
      <a:accent5>
        <a:srgbClr val="3ED89C"/>
      </a:accent5>
      <a:accent6>
        <a:srgbClr val="35ACE0"/>
      </a:accent6>
      <a:hlink>
        <a:srgbClr val="0563C1"/>
      </a:hlink>
      <a:folHlink>
        <a:srgbClr val="954F72"/>
      </a:folHlink>
    </a:clrScheme>
    <a:fontScheme name="사용자 지정 1">
      <a:majorFont>
        <a:latin typeface="Avenir Next"/>
        <a:ea typeface="맑은 고딕"/>
        <a:cs typeface="Avenir Next"/>
      </a:majorFont>
      <a:minorFont>
        <a:latin typeface="Avenir Book"/>
        <a:ea typeface="맑은 고딕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0320" tIns="20320" rIns="20320" bIns="20320" numCol="1" spcCol="38100" rtlCol="0" anchor="ctr">
        <a:spAutoFit/>
      </a:bodyPr>
      <a:lstStyle>
        <a:defPPr marL="0" marR="0" indent="0" algn="ctr" defTabSz="32512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40404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r" defTabSz="32512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+mj-lt"/>
            <a:ea typeface="+mj-ea"/>
            <a:cs typeface="+mj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Book"/>
        <a:ea typeface="Avenir Book"/>
        <a:cs typeface="Avenir Boo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0320" tIns="20320" rIns="20320" bIns="20320" numCol="1" spcCol="38100" rtlCol="0" anchor="ctr">
        <a:spAutoFit/>
      </a:bodyPr>
      <a:lstStyle>
        <a:defPPr marL="0" marR="0" indent="0" algn="ctr" defTabSz="32512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40404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r" defTabSz="32512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555555"/>
            </a:solidFill>
            <a:effectLst/>
            <a:uFillTx/>
            <a:latin typeface="+mj-lt"/>
            <a:ea typeface="+mj-ea"/>
            <a:cs typeface="+mj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Orange Touch</Template>
  <TotalTime>10421</TotalTime>
  <Words>676</Words>
  <Application>Microsoft Office PowerPoint</Application>
  <PresentationFormat>사용자 지정</PresentationFormat>
  <Paragraphs>180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맑은 고딕</vt:lpstr>
      <vt:lpstr>Avenir Next</vt:lpstr>
      <vt:lpstr>Avenir Medium</vt:lpstr>
      <vt:lpstr>맑은 고딕 Semilight</vt:lpstr>
      <vt:lpstr>Avenir Book</vt:lpstr>
      <vt:lpstr>Helvetica Neue</vt:lpstr>
      <vt:lpstr>Gill Sans</vt:lpstr>
      <vt:lpstr>Arial</vt:lpstr>
      <vt:lpstr>Helvetica Neue Thin</vt:lpstr>
      <vt:lpstr>Helvetica Neue Light</vt:lpstr>
      <vt:lpstr>Helvetica Light</vt:lpstr>
      <vt:lpstr>Helvetica Neue UltraLight</vt:lpstr>
      <vt:lpstr>Calibri</vt:lpstr>
      <vt:lpstr>Orange Touch</vt:lpstr>
      <vt:lpstr>GSDC 데이터센터 관리</vt:lpstr>
      <vt:lpstr>차  례</vt:lpstr>
      <vt:lpstr>1. 자원 소개</vt:lpstr>
      <vt:lpstr>대규모 컴퓨팅 자원 운영</vt:lpstr>
      <vt:lpstr>대규모이다 보니 자동화</vt:lpstr>
      <vt:lpstr>자동화된 운영을 위해 필요한 프로그램</vt:lpstr>
      <vt:lpstr>우리 환경에 맞추기 위해 개발한 코드</vt:lpstr>
      <vt:lpstr>2. 운영 기술</vt:lpstr>
      <vt:lpstr>컴퓨팅 자원 관리 시스템 개발</vt:lpstr>
      <vt:lpstr>컴퓨팅 자원 관리 시스템의 효과</vt:lpstr>
      <vt:lpstr>시스템 운영 비용 비교</vt:lpstr>
      <vt:lpstr>운용관리 대상 관점에서</vt:lpstr>
      <vt:lpstr>자동화 코드 관점에서</vt:lpstr>
      <vt:lpstr>3. 추후 계획</vt:lpstr>
      <vt:lpstr>차세대 계산자원 관리 자동화 시스템 개발</vt:lpstr>
      <vt:lpstr>컨테이너 기반 경량 가상화 클라우드 환경 구현</vt:lpstr>
      <vt:lpstr>실시간 이벤트 기반 자동화 구축</vt:lpstr>
      <vt:lpstr>함께 해요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김정헌</dc:creator>
  <cp:lastModifiedBy>김정헌</cp:lastModifiedBy>
  <cp:revision>214</cp:revision>
  <cp:lastPrinted>2016-10-20T08:31:44Z</cp:lastPrinted>
  <dcterms:created xsi:type="dcterms:W3CDTF">2016-10-10T06:06:32Z</dcterms:created>
  <dcterms:modified xsi:type="dcterms:W3CDTF">2016-12-22T02:21:36Z</dcterms:modified>
</cp:coreProperties>
</file>